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62"/>
  </p:notesMasterIdLst>
  <p:sldIdLst>
    <p:sldId id="276" r:id="rId3"/>
    <p:sldId id="426" r:id="rId4"/>
    <p:sldId id="350" r:id="rId5"/>
    <p:sldId id="389" r:id="rId6"/>
    <p:sldId id="380" r:id="rId7"/>
    <p:sldId id="352" r:id="rId8"/>
    <p:sldId id="383" r:id="rId9"/>
    <p:sldId id="384" r:id="rId10"/>
    <p:sldId id="353" r:id="rId11"/>
    <p:sldId id="379" r:id="rId12"/>
    <p:sldId id="349" r:id="rId13"/>
    <p:sldId id="354" r:id="rId14"/>
    <p:sldId id="355" r:id="rId15"/>
    <p:sldId id="358" r:id="rId16"/>
    <p:sldId id="381" r:id="rId17"/>
    <p:sldId id="361" r:id="rId18"/>
    <p:sldId id="362" r:id="rId19"/>
    <p:sldId id="370" r:id="rId20"/>
    <p:sldId id="369" r:id="rId21"/>
    <p:sldId id="371" r:id="rId22"/>
    <p:sldId id="375" r:id="rId23"/>
    <p:sldId id="376" r:id="rId24"/>
    <p:sldId id="357" r:id="rId25"/>
    <p:sldId id="377" r:id="rId26"/>
    <p:sldId id="387" r:id="rId27"/>
    <p:sldId id="388" r:id="rId28"/>
    <p:sldId id="378" r:id="rId29"/>
    <p:sldId id="390" r:id="rId30"/>
    <p:sldId id="391" r:id="rId31"/>
    <p:sldId id="392" r:id="rId32"/>
    <p:sldId id="393" r:id="rId33"/>
    <p:sldId id="394" r:id="rId34"/>
    <p:sldId id="395" r:id="rId35"/>
    <p:sldId id="396" r:id="rId36"/>
    <p:sldId id="398" r:id="rId37"/>
    <p:sldId id="399" r:id="rId38"/>
    <p:sldId id="400" r:id="rId39"/>
    <p:sldId id="401" r:id="rId40"/>
    <p:sldId id="402" r:id="rId41"/>
    <p:sldId id="403" r:id="rId42"/>
    <p:sldId id="404" r:id="rId43"/>
    <p:sldId id="407" r:id="rId44"/>
    <p:sldId id="408" r:id="rId45"/>
    <p:sldId id="409" r:id="rId46"/>
    <p:sldId id="410" r:id="rId47"/>
    <p:sldId id="411" r:id="rId48"/>
    <p:sldId id="412" r:id="rId49"/>
    <p:sldId id="413" r:id="rId50"/>
    <p:sldId id="414" r:id="rId51"/>
    <p:sldId id="415" r:id="rId52"/>
    <p:sldId id="416" r:id="rId53"/>
    <p:sldId id="417" r:id="rId54"/>
    <p:sldId id="418" r:id="rId55"/>
    <p:sldId id="419" r:id="rId56"/>
    <p:sldId id="420" r:id="rId57"/>
    <p:sldId id="421" r:id="rId58"/>
    <p:sldId id="422" r:id="rId59"/>
    <p:sldId id="423" r:id="rId60"/>
    <p:sldId id="425" r:id="rId61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3038"/>
    <a:srgbClr val="384F59"/>
    <a:srgbClr val="F7A637"/>
    <a:srgbClr val="88151B"/>
    <a:srgbClr val="E63E2D"/>
    <a:srgbClr val="BD6F07"/>
    <a:srgbClr val="E58709"/>
    <a:srgbClr val="A6A8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97" autoAdjust="0"/>
    <p:restoredTop sz="57333" autoAdjust="0"/>
  </p:normalViewPr>
  <p:slideViewPr>
    <p:cSldViewPr snapToGrid="0">
      <p:cViewPr varScale="1">
        <p:scale>
          <a:sx n="90" d="100"/>
          <a:sy n="90" d="100"/>
        </p:scale>
        <p:origin x="33" y="36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4E9782CC-9042-43F1-9A99-EE19AC9D68A7}" type="datetimeFigureOut">
              <a:rPr lang="zh-CN" altLang="en-US"/>
              <a:pPr>
                <a:defRPr/>
              </a:pPr>
              <a:t>2019/3/9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A0E50040-94B3-4EB3-B410-79835B7B846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-1" y="0"/>
            <a:chExt cx="12192001" cy="6858000"/>
          </a:xfrm>
        </p:grpSpPr>
        <p:pic>
          <p:nvPicPr>
            <p:cNvPr id="3" name="图片 7"/>
            <p:cNvPicPr>
              <a:picLocks noChangeAspect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7806"/>
              <a:ext cx="12192000" cy="684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" name="矩形 3"/>
            <p:cNvSpPr/>
            <p:nvPr userDrawn="1"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7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-1" y="0"/>
            <a:chExt cx="12192001" cy="6858000"/>
          </a:xfrm>
        </p:grpSpPr>
        <p:pic>
          <p:nvPicPr>
            <p:cNvPr id="4" name="图片 7"/>
            <p:cNvPicPr>
              <a:picLocks noChangeAspect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7806"/>
              <a:ext cx="12192000" cy="684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矩形 5"/>
            <p:cNvSpPr/>
            <p:nvPr userDrawn="1"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4912430" cy="6858000"/>
          </a:xfrm>
          <a:custGeom>
            <a:avLst/>
            <a:gdLst>
              <a:gd name="connsiteX0" fmla="*/ 3144287 w 4912430"/>
              <a:gd name="connsiteY0" fmla="*/ 4126848 h 6858000"/>
              <a:gd name="connsiteX1" fmla="*/ 4912430 w 4912430"/>
              <a:gd name="connsiteY1" fmla="*/ 5894991 h 6858000"/>
              <a:gd name="connsiteX2" fmla="*/ 3949421 w 4912430"/>
              <a:gd name="connsiteY2" fmla="*/ 6858000 h 6858000"/>
              <a:gd name="connsiteX3" fmla="*/ 2339153 w 4912430"/>
              <a:gd name="connsiteY3" fmla="*/ 6858000 h 6858000"/>
              <a:gd name="connsiteX4" fmla="*/ 1376144 w 4912430"/>
              <a:gd name="connsiteY4" fmla="*/ 5894991 h 6858000"/>
              <a:gd name="connsiteX5" fmla="*/ 1315631 w 4912430"/>
              <a:gd name="connsiteY5" fmla="*/ 2298192 h 6858000"/>
              <a:gd name="connsiteX6" fmla="*/ 3083774 w 4912430"/>
              <a:gd name="connsiteY6" fmla="*/ 4066335 h 6858000"/>
              <a:gd name="connsiteX7" fmla="*/ 1315631 w 4912430"/>
              <a:gd name="connsiteY7" fmla="*/ 5834478 h 6858000"/>
              <a:gd name="connsiteX8" fmla="*/ 0 w 4912430"/>
              <a:gd name="connsiteY8" fmla="*/ 4518847 h 6858000"/>
              <a:gd name="connsiteX9" fmla="*/ 0 w 4912430"/>
              <a:gd name="connsiteY9" fmla="*/ 3613823 h 6858000"/>
              <a:gd name="connsiteX10" fmla="*/ 1 w 4912430"/>
              <a:gd name="connsiteY10" fmla="*/ 0 h 6858000"/>
              <a:gd name="connsiteX11" fmla="*/ 2674750 w 4912430"/>
              <a:gd name="connsiteY11" fmla="*/ 0 h 6858000"/>
              <a:gd name="connsiteX12" fmla="*/ 3083774 w 4912430"/>
              <a:gd name="connsiteY12" fmla="*/ 409024 h 6858000"/>
              <a:gd name="connsiteX13" fmla="*/ 1315631 w 4912430"/>
              <a:gd name="connsiteY13" fmla="*/ 2177168 h 6858000"/>
              <a:gd name="connsiteX14" fmla="*/ 1 w 4912430"/>
              <a:gd name="connsiteY14" fmla="*/ 8615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912430" h="6858000">
                <a:moveTo>
                  <a:pt x="3144287" y="4126848"/>
                </a:moveTo>
                <a:lnTo>
                  <a:pt x="4912430" y="5894991"/>
                </a:lnTo>
                <a:lnTo>
                  <a:pt x="3949421" y="6858000"/>
                </a:lnTo>
                <a:lnTo>
                  <a:pt x="2339153" y="6858000"/>
                </a:lnTo>
                <a:lnTo>
                  <a:pt x="1376144" y="5894991"/>
                </a:lnTo>
                <a:close/>
                <a:moveTo>
                  <a:pt x="1315631" y="2298192"/>
                </a:moveTo>
                <a:lnTo>
                  <a:pt x="3083774" y="4066335"/>
                </a:lnTo>
                <a:lnTo>
                  <a:pt x="1315631" y="5834478"/>
                </a:lnTo>
                <a:lnTo>
                  <a:pt x="0" y="4518847"/>
                </a:lnTo>
                <a:lnTo>
                  <a:pt x="0" y="3613823"/>
                </a:lnTo>
                <a:close/>
                <a:moveTo>
                  <a:pt x="1" y="0"/>
                </a:moveTo>
                <a:lnTo>
                  <a:pt x="2674750" y="0"/>
                </a:lnTo>
                <a:lnTo>
                  <a:pt x="3083774" y="409024"/>
                </a:lnTo>
                <a:lnTo>
                  <a:pt x="1315631" y="2177168"/>
                </a:lnTo>
                <a:lnTo>
                  <a:pt x="1" y="861537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zh-CN" altLang="en-US" noProof="0"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5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-1" y="0"/>
            <a:chExt cx="12192001" cy="6858000"/>
          </a:xfrm>
        </p:grpSpPr>
        <p:pic>
          <p:nvPicPr>
            <p:cNvPr id="4" name="图片 7"/>
            <p:cNvPicPr>
              <a:picLocks noChangeAspect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7806"/>
              <a:ext cx="12192000" cy="684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矩形 5"/>
            <p:cNvSpPr/>
            <p:nvPr userDrawn="1"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2079672" y="0"/>
            <a:ext cx="10112329" cy="6858000"/>
          </a:xfrm>
          <a:custGeom>
            <a:avLst/>
            <a:gdLst>
              <a:gd name="connsiteX0" fmla="*/ 6857999 w 10112329"/>
              <a:gd name="connsiteY0" fmla="*/ 0 h 6858000"/>
              <a:gd name="connsiteX1" fmla="*/ 10112329 w 10112329"/>
              <a:gd name="connsiteY1" fmla="*/ 0 h 6858000"/>
              <a:gd name="connsiteX2" fmla="*/ 10112329 w 10112329"/>
              <a:gd name="connsiteY2" fmla="*/ 3746696 h 6858000"/>
              <a:gd name="connsiteX3" fmla="*/ 7001025 w 10112329"/>
              <a:gd name="connsiteY3" fmla="*/ 6858000 h 6858000"/>
              <a:gd name="connsiteX4" fmla="*/ 0 w 10112329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12329" h="6858000">
                <a:moveTo>
                  <a:pt x="6857999" y="0"/>
                </a:moveTo>
                <a:lnTo>
                  <a:pt x="10112329" y="0"/>
                </a:lnTo>
                <a:lnTo>
                  <a:pt x="10112329" y="3746696"/>
                </a:lnTo>
                <a:lnTo>
                  <a:pt x="700102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zh-CN" altLang="en-US" noProof="0"/>
          </a:p>
        </p:txBody>
      </p:sp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5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-1" y="0"/>
            <a:chExt cx="12192001" cy="6858000"/>
          </a:xfrm>
        </p:grpSpPr>
        <p:pic>
          <p:nvPicPr>
            <p:cNvPr id="4" name="图片 7"/>
            <p:cNvPicPr>
              <a:picLocks noChangeAspect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7806"/>
              <a:ext cx="12192000" cy="684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矩形 5"/>
            <p:cNvSpPr/>
            <p:nvPr userDrawn="1"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3028950" y="0"/>
            <a:ext cx="9163050" cy="6071618"/>
          </a:xfrm>
          <a:custGeom>
            <a:avLst/>
            <a:gdLst>
              <a:gd name="connsiteX0" fmla="*/ 0 w 9163050"/>
              <a:gd name="connsiteY0" fmla="*/ 0 h 6071618"/>
              <a:gd name="connsiteX1" fmla="*/ 9163050 w 9163050"/>
              <a:gd name="connsiteY1" fmla="*/ 0 h 6071618"/>
              <a:gd name="connsiteX2" fmla="*/ 9163050 w 9163050"/>
              <a:gd name="connsiteY2" fmla="*/ 2980186 h 6071618"/>
              <a:gd name="connsiteX3" fmla="*/ 6071618 w 9163050"/>
              <a:gd name="connsiteY3" fmla="*/ 6071618 h 6071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63050" h="6071618">
                <a:moveTo>
                  <a:pt x="0" y="0"/>
                </a:moveTo>
                <a:lnTo>
                  <a:pt x="9163050" y="0"/>
                </a:lnTo>
                <a:lnTo>
                  <a:pt x="9163050" y="2980186"/>
                </a:lnTo>
                <a:lnTo>
                  <a:pt x="6071618" y="6071618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zh-CN" altLang="en-US" noProof="0"/>
          </a:p>
        </p:txBody>
      </p: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>
            <a:norm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zh-CN" altLang="en-US" noProof="0"/>
          </a:p>
        </p:txBody>
      </p:sp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0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-1" y="0"/>
            <a:chExt cx="12192001" cy="6858000"/>
          </a:xfrm>
        </p:grpSpPr>
        <p:pic>
          <p:nvPicPr>
            <p:cNvPr id="3" name="图片 7"/>
            <p:cNvPicPr>
              <a:picLocks noChangeAspect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7806"/>
              <a:ext cx="12192000" cy="684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" name="矩形 3"/>
            <p:cNvSpPr/>
            <p:nvPr userDrawn="1"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5" name="图片 9"/>
          <p:cNvPicPr>
            <a:picLocks noChangeAspect="1"/>
          </p:cNvPicPr>
          <p:nvPr userDrawn="1"/>
        </p:nvPicPr>
        <p:blipFill>
          <a:blip r:embed="rId3" cstate="print"/>
          <a:srcRect t="-166" r="77106" b="100000"/>
          <a:stretch>
            <a:fillRect/>
          </a:stretch>
        </p:blipFill>
        <p:spPr bwMode="auto">
          <a:xfrm>
            <a:off x="-4763" y="0"/>
            <a:ext cx="2811463" cy="1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>
            <a:extLst/>
          </a:blip>
          <a:srcRect l="10893" t="29524" r="61250" b="29524"/>
          <a:stretch>
            <a:fillRect/>
          </a:stretch>
        </p:blipFill>
        <p:spPr>
          <a:xfrm>
            <a:off x="0" y="495300"/>
            <a:ext cx="660400" cy="546100"/>
          </a:xfrm>
          <a:custGeom>
            <a:avLst/>
            <a:gdLst>
              <a:gd name="connsiteX0" fmla="*/ 0 w 660400"/>
              <a:gd name="connsiteY0" fmla="*/ 0 h 546100"/>
              <a:gd name="connsiteX1" fmla="*/ 569382 w 660400"/>
              <a:gd name="connsiteY1" fmla="*/ 0 h 546100"/>
              <a:gd name="connsiteX2" fmla="*/ 660400 w 660400"/>
              <a:gd name="connsiteY2" fmla="*/ 91018 h 546100"/>
              <a:gd name="connsiteX3" fmla="*/ 660400 w 660400"/>
              <a:gd name="connsiteY3" fmla="*/ 455082 h 546100"/>
              <a:gd name="connsiteX4" fmla="*/ 569382 w 660400"/>
              <a:gd name="connsiteY4" fmla="*/ 546100 h 546100"/>
              <a:gd name="connsiteX5" fmla="*/ 0 w 660400"/>
              <a:gd name="connsiteY5" fmla="*/ 54610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400" h="546100">
                <a:moveTo>
                  <a:pt x="0" y="0"/>
                </a:moveTo>
                <a:lnTo>
                  <a:pt x="569382" y="0"/>
                </a:lnTo>
                <a:cubicBezTo>
                  <a:pt x="619650" y="0"/>
                  <a:pt x="660400" y="40750"/>
                  <a:pt x="660400" y="91018"/>
                </a:cubicBezTo>
                <a:lnTo>
                  <a:pt x="660400" y="455082"/>
                </a:lnTo>
                <a:cubicBezTo>
                  <a:pt x="660400" y="505350"/>
                  <a:pt x="619650" y="546100"/>
                  <a:pt x="569382" y="546100"/>
                </a:cubicBezTo>
                <a:lnTo>
                  <a:pt x="0" y="546100"/>
                </a:lnTo>
                <a:close/>
              </a:path>
            </a:pathLst>
          </a:custGeom>
          <a:gradFill>
            <a:gsLst>
              <a:gs pos="0">
                <a:srgbClr val="E63E2D"/>
              </a:gs>
              <a:gs pos="100000">
                <a:srgbClr val="88151B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7" name="组合 35"/>
          <p:cNvGrpSpPr>
            <a:grpSpLocks/>
          </p:cNvGrpSpPr>
          <p:nvPr userDrawn="1"/>
        </p:nvGrpSpPr>
        <p:grpSpPr bwMode="auto">
          <a:xfrm>
            <a:off x="0" y="346075"/>
            <a:ext cx="511175" cy="844550"/>
            <a:chOff x="23811" y="345968"/>
            <a:chExt cx="511265" cy="844763"/>
          </a:xfrm>
        </p:grpSpPr>
        <p:sp>
          <p:nvSpPr>
            <p:cNvPr id="8" name="直角三角形 7"/>
            <p:cNvSpPr/>
            <p:nvPr userDrawn="1"/>
          </p:nvSpPr>
          <p:spPr>
            <a:xfrm flipV="1">
              <a:off x="23811" y="1038293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直角三角形 8"/>
            <p:cNvSpPr/>
            <p:nvPr userDrawn="1"/>
          </p:nvSpPr>
          <p:spPr>
            <a:xfrm flipH="1">
              <a:off x="468389" y="428539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" name="任意多边形: 形状 31"/>
            <p:cNvSpPr/>
            <p:nvPr userDrawn="1"/>
          </p:nvSpPr>
          <p:spPr>
            <a:xfrm rot="1800000">
              <a:off x="228635" y="345968"/>
              <a:ext cx="101618" cy="844763"/>
            </a:xfrm>
            <a:custGeom>
              <a:avLst/>
              <a:gdLst>
                <a:gd name="connsiteX0" fmla="*/ 0 w 111276"/>
                <a:gd name="connsiteY0" fmla="*/ 64245 h 915899"/>
                <a:gd name="connsiteX1" fmla="*/ 111276 w 111276"/>
                <a:gd name="connsiteY1" fmla="*/ 0 h 915899"/>
                <a:gd name="connsiteX2" fmla="*/ 111276 w 111276"/>
                <a:gd name="connsiteY2" fmla="*/ 851654 h 915899"/>
                <a:gd name="connsiteX3" fmla="*/ 0 w 111276"/>
                <a:gd name="connsiteY3" fmla="*/ 915899 h 91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276" h="915899">
                  <a:moveTo>
                    <a:pt x="0" y="64245"/>
                  </a:moveTo>
                  <a:lnTo>
                    <a:pt x="111276" y="0"/>
                  </a:lnTo>
                  <a:lnTo>
                    <a:pt x="111276" y="851654"/>
                  </a:lnTo>
                  <a:lnTo>
                    <a:pt x="0" y="915899"/>
                  </a:lnTo>
                  <a:close/>
                </a:path>
              </a:pathLst>
            </a:custGeom>
            <a:solidFill>
              <a:srgbClr val="F7A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1" name="组合 14"/>
          <p:cNvGrpSpPr>
            <a:grpSpLocks/>
          </p:cNvGrpSpPr>
          <p:nvPr userDrawn="1"/>
        </p:nvGrpSpPr>
        <p:grpSpPr bwMode="auto">
          <a:xfrm>
            <a:off x="11615738" y="498475"/>
            <a:ext cx="241300" cy="542925"/>
            <a:chOff x="764262" y="498919"/>
            <a:chExt cx="234121" cy="526433"/>
          </a:xfrm>
        </p:grpSpPr>
        <p:grpSp>
          <p:nvGrpSpPr>
            <p:cNvPr id="12" name="组合 11"/>
            <p:cNvGrpSpPr/>
            <p:nvPr/>
          </p:nvGrpSpPr>
          <p:grpSpPr>
            <a:xfrm>
              <a:off x="764262" y="795722"/>
              <a:ext cx="224075" cy="229630"/>
              <a:chOff x="10985496" y="510559"/>
              <a:chExt cx="518004" cy="530845"/>
            </a:xfrm>
            <a:effectLst>
              <a:outerShdw blurRad="1016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16" name="椭圆 15"/>
              <p:cNvSpPr/>
              <p:nvPr/>
            </p:nvSpPr>
            <p:spPr>
              <a:xfrm>
                <a:off x="10985499" y="523400"/>
                <a:ext cx="518001" cy="518004"/>
              </a:xfrm>
              <a:prstGeom prst="ellipse">
                <a:avLst/>
              </a:prstGeom>
              <a:gradFill flip="none" rotWithShape="1">
                <a:gsLst>
                  <a:gs pos="28000">
                    <a:schemeClr val="bg1">
                      <a:lumMod val="8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7" name="任意多边形: 形状 29"/>
              <p:cNvSpPr/>
              <p:nvPr/>
            </p:nvSpPr>
            <p:spPr>
              <a:xfrm>
                <a:off x="10985496" y="510559"/>
                <a:ext cx="518000" cy="518000"/>
              </a:xfrm>
              <a:custGeom>
                <a:avLst/>
                <a:gdLst>
                  <a:gd name="connsiteX0" fmla="*/ 259000 w 518000"/>
                  <a:gd name="connsiteY0" fmla="*/ 0 h 518000"/>
                  <a:gd name="connsiteX1" fmla="*/ 518000 w 518000"/>
                  <a:gd name="connsiteY1" fmla="*/ 259000 h 518000"/>
                  <a:gd name="connsiteX2" fmla="*/ 259000 w 518000"/>
                  <a:gd name="connsiteY2" fmla="*/ 518000 h 518000"/>
                  <a:gd name="connsiteX3" fmla="*/ 0 w 518000"/>
                  <a:gd name="connsiteY3" fmla="*/ 259000 h 518000"/>
                  <a:gd name="connsiteX4" fmla="*/ 259000 w 518000"/>
                  <a:gd name="connsiteY4" fmla="*/ 0 h 51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000" h="518000">
                    <a:moveTo>
                      <a:pt x="259000" y="0"/>
                    </a:moveTo>
                    <a:cubicBezTo>
                      <a:pt x="402042" y="0"/>
                      <a:pt x="518000" y="115958"/>
                      <a:pt x="518000" y="259000"/>
                    </a:cubicBezTo>
                    <a:cubicBezTo>
                      <a:pt x="518000" y="402042"/>
                      <a:pt x="402042" y="518000"/>
                      <a:pt x="259000" y="518000"/>
                    </a:cubicBezTo>
                    <a:cubicBezTo>
                      <a:pt x="115958" y="518000"/>
                      <a:pt x="0" y="402042"/>
                      <a:pt x="0" y="259000"/>
                    </a:cubicBezTo>
                    <a:cubicBezTo>
                      <a:pt x="0" y="115958"/>
                      <a:pt x="115958" y="0"/>
                      <a:pt x="259000" y="0"/>
                    </a:cubicBezTo>
                    <a:close/>
                  </a:path>
                </a:pathLst>
              </a:custGeom>
              <a:gradFill flip="none" rotWithShape="1">
                <a:gsLst>
                  <a:gs pos="70000">
                    <a:schemeClr val="bg1">
                      <a:lumMod val="95000"/>
                    </a:schemeClr>
                  </a:gs>
                  <a:gs pos="30000">
                    <a:schemeClr val="bg1">
                      <a:lumMod val="95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774308" y="498919"/>
              <a:ext cx="224075" cy="229630"/>
              <a:chOff x="10985496" y="510559"/>
              <a:chExt cx="518004" cy="530845"/>
            </a:xfrm>
            <a:effectLst>
              <a:outerShdw blurRad="1016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14" name="椭圆 13"/>
              <p:cNvSpPr/>
              <p:nvPr/>
            </p:nvSpPr>
            <p:spPr>
              <a:xfrm>
                <a:off x="10985499" y="523400"/>
                <a:ext cx="518001" cy="518004"/>
              </a:xfrm>
              <a:prstGeom prst="ellipse">
                <a:avLst/>
              </a:prstGeom>
              <a:gradFill flip="none" rotWithShape="1">
                <a:gsLst>
                  <a:gs pos="28000">
                    <a:schemeClr val="bg1">
                      <a:lumMod val="8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5" name="任意多边形: 形状 27"/>
              <p:cNvSpPr/>
              <p:nvPr/>
            </p:nvSpPr>
            <p:spPr>
              <a:xfrm>
                <a:off x="10985496" y="510559"/>
                <a:ext cx="518000" cy="518000"/>
              </a:xfrm>
              <a:custGeom>
                <a:avLst/>
                <a:gdLst>
                  <a:gd name="connsiteX0" fmla="*/ 259000 w 518000"/>
                  <a:gd name="connsiteY0" fmla="*/ 0 h 518000"/>
                  <a:gd name="connsiteX1" fmla="*/ 518000 w 518000"/>
                  <a:gd name="connsiteY1" fmla="*/ 259000 h 518000"/>
                  <a:gd name="connsiteX2" fmla="*/ 259000 w 518000"/>
                  <a:gd name="connsiteY2" fmla="*/ 518000 h 518000"/>
                  <a:gd name="connsiteX3" fmla="*/ 0 w 518000"/>
                  <a:gd name="connsiteY3" fmla="*/ 259000 h 518000"/>
                  <a:gd name="connsiteX4" fmla="*/ 259000 w 518000"/>
                  <a:gd name="connsiteY4" fmla="*/ 0 h 51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000" h="518000">
                    <a:moveTo>
                      <a:pt x="259000" y="0"/>
                    </a:moveTo>
                    <a:cubicBezTo>
                      <a:pt x="402042" y="0"/>
                      <a:pt x="518000" y="115958"/>
                      <a:pt x="518000" y="259000"/>
                    </a:cubicBezTo>
                    <a:cubicBezTo>
                      <a:pt x="518000" y="402042"/>
                      <a:pt x="402042" y="518000"/>
                      <a:pt x="259000" y="518000"/>
                    </a:cubicBezTo>
                    <a:cubicBezTo>
                      <a:pt x="115958" y="518000"/>
                      <a:pt x="0" y="402042"/>
                      <a:pt x="0" y="259000"/>
                    </a:cubicBezTo>
                    <a:cubicBezTo>
                      <a:pt x="0" y="115958"/>
                      <a:pt x="115958" y="0"/>
                      <a:pt x="259000" y="0"/>
                    </a:cubicBezTo>
                    <a:close/>
                  </a:path>
                </a:pathLst>
              </a:custGeom>
              <a:gradFill flip="none" rotWithShape="1">
                <a:gsLst>
                  <a:gs pos="70000">
                    <a:schemeClr val="bg1">
                      <a:lumMod val="95000"/>
                    </a:schemeClr>
                  </a:gs>
                  <a:gs pos="30000">
                    <a:schemeClr val="bg1">
                      <a:lumMod val="95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4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-1" y="0"/>
            <a:chExt cx="12192001" cy="6858000"/>
          </a:xfrm>
        </p:grpSpPr>
        <p:pic>
          <p:nvPicPr>
            <p:cNvPr id="3" name="图片 7"/>
            <p:cNvPicPr>
              <a:picLocks noChangeAspect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7806"/>
              <a:ext cx="12192000" cy="684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" name="矩形 3"/>
            <p:cNvSpPr/>
            <p:nvPr userDrawn="1"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5" name="图片 9"/>
          <p:cNvPicPr>
            <a:picLocks noChangeAspect="1"/>
          </p:cNvPicPr>
          <p:nvPr userDrawn="1"/>
        </p:nvPicPr>
        <p:blipFill>
          <a:blip r:embed="rId3" cstate="print"/>
          <a:srcRect t="-166" r="77106" b="100000"/>
          <a:stretch>
            <a:fillRect/>
          </a:stretch>
        </p:blipFill>
        <p:spPr bwMode="auto">
          <a:xfrm>
            <a:off x="-4763" y="0"/>
            <a:ext cx="2811463" cy="1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>
            <a:extLst/>
          </a:blip>
          <a:srcRect l="10893" t="29524" r="61250" b="29524"/>
          <a:stretch>
            <a:fillRect/>
          </a:stretch>
        </p:blipFill>
        <p:spPr>
          <a:xfrm>
            <a:off x="0" y="495300"/>
            <a:ext cx="660400" cy="546100"/>
          </a:xfrm>
          <a:custGeom>
            <a:avLst/>
            <a:gdLst>
              <a:gd name="connsiteX0" fmla="*/ 0 w 660400"/>
              <a:gd name="connsiteY0" fmla="*/ 0 h 546100"/>
              <a:gd name="connsiteX1" fmla="*/ 569382 w 660400"/>
              <a:gd name="connsiteY1" fmla="*/ 0 h 546100"/>
              <a:gd name="connsiteX2" fmla="*/ 660400 w 660400"/>
              <a:gd name="connsiteY2" fmla="*/ 91018 h 546100"/>
              <a:gd name="connsiteX3" fmla="*/ 660400 w 660400"/>
              <a:gd name="connsiteY3" fmla="*/ 455082 h 546100"/>
              <a:gd name="connsiteX4" fmla="*/ 569382 w 660400"/>
              <a:gd name="connsiteY4" fmla="*/ 546100 h 546100"/>
              <a:gd name="connsiteX5" fmla="*/ 0 w 660400"/>
              <a:gd name="connsiteY5" fmla="*/ 54610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400" h="546100">
                <a:moveTo>
                  <a:pt x="0" y="0"/>
                </a:moveTo>
                <a:lnTo>
                  <a:pt x="569382" y="0"/>
                </a:lnTo>
                <a:cubicBezTo>
                  <a:pt x="619650" y="0"/>
                  <a:pt x="660400" y="40750"/>
                  <a:pt x="660400" y="91018"/>
                </a:cubicBezTo>
                <a:lnTo>
                  <a:pt x="660400" y="455082"/>
                </a:lnTo>
                <a:cubicBezTo>
                  <a:pt x="660400" y="505350"/>
                  <a:pt x="619650" y="546100"/>
                  <a:pt x="569382" y="546100"/>
                </a:cubicBezTo>
                <a:lnTo>
                  <a:pt x="0" y="546100"/>
                </a:lnTo>
                <a:close/>
              </a:path>
            </a:pathLst>
          </a:custGeom>
          <a:gradFill>
            <a:gsLst>
              <a:gs pos="0">
                <a:srgbClr val="E63E2D"/>
              </a:gs>
              <a:gs pos="100000">
                <a:srgbClr val="88151B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7" name="组合 19"/>
          <p:cNvGrpSpPr>
            <a:grpSpLocks/>
          </p:cNvGrpSpPr>
          <p:nvPr userDrawn="1"/>
        </p:nvGrpSpPr>
        <p:grpSpPr bwMode="auto">
          <a:xfrm>
            <a:off x="11615738" y="498475"/>
            <a:ext cx="241300" cy="542925"/>
            <a:chOff x="764262" y="498919"/>
            <a:chExt cx="234121" cy="526433"/>
          </a:xfrm>
        </p:grpSpPr>
        <p:grpSp>
          <p:nvGrpSpPr>
            <p:cNvPr id="8" name="组合 20"/>
            <p:cNvGrpSpPr/>
            <p:nvPr/>
          </p:nvGrpSpPr>
          <p:grpSpPr>
            <a:xfrm>
              <a:off x="764262" y="795722"/>
              <a:ext cx="224075" cy="229630"/>
              <a:chOff x="10985496" y="510559"/>
              <a:chExt cx="518004" cy="530845"/>
            </a:xfrm>
            <a:effectLst>
              <a:outerShdw blurRad="1016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12" name="椭圆 11"/>
              <p:cNvSpPr/>
              <p:nvPr/>
            </p:nvSpPr>
            <p:spPr>
              <a:xfrm>
                <a:off x="10985499" y="523400"/>
                <a:ext cx="518001" cy="518004"/>
              </a:xfrm>
              <a:prstGeom prst="ellipse">
                <a:avLst/>
              </a:prstGeom>
              <a:gradFill flip="none" rotWithShape="1">
                <a:gsLst>
                  <a:gs pos="28000">
                    <a:schemeClr val="bg1">
                      <a:lumMod val="8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3" name="任意多边形: 形状 25"/>
              <p:cNvSpPr/>
              <p:nvPr/>
            </p:nvSpPr>
            <p:spPr>
              <a:xfrm>
                <a:off x="10985496" y="510559"/>
                <a:ext cx="518000" cy="518000"/>
              </a:xfrm>
              <a:custGeom>
                <a:avLst/>
                <a:gdLst>
                  <a:gd name="connsiteX0" fmla="*/ 259000 w 518000"/>
                  <a:gd name="connsiteY0" fmla="*/ 0 h 518000"/>
                  <a:gd name="connsiteX1" fmla="*/ 518000 w 518000"/>
                  <a:gd name="connsiteY1" fmla="*/ 259000 h 518000"/>
                  <a:gd name="connsiteX2" fmla="*/ 259000 w 518000"/>
                  <a:gd name="connsiteY2" fmla="*/ 518000 h 518000"/>
                  <a:gd name="connsiteX3" fmla="*/ 0 w 518000"/>
                  <a:gd name="connsiteY3" fmla="*/ 259000 h 518000"/>
                  <a:gd name="connsiteX4" fmla="*/ 259000 w 518000"/>
                  <a:gd name="connsiteY4" fmla="*/ 0 h 51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000" h="518000">
                    <a:moveTo>
                      <a:pt x="259000" y="0"/>
                    </a:moveTo>
                    <a:cubicBezTo>
                      <a:pt x="402042" y="0"/>
                      <a:pt x="518000" y="115958"/>
                      <a:pt x="518000" y="259000"/>
                    </a:cubicBezTo>
                    <a:cubicBezTo>
                      <a:pt x="518000" y="402042"/>
                      <a:pt x="402042" y="518000"/>
                      <a:pt x="259000" y="518000"/>
                    </a:cubicBezTo>
                    <a:cubicBezTo>
                      <a:pt x="115958" y="518000"/>
                      <a:pt x="0" y="402042"/>
                      <a:pt x="0" y="259000"/>
                    </a:cubicBezTo>
                    <a:cubicBezTo>
                      <a:pt x="0" y="115958"/>
                      <a:pt x="115958" y="0"/>
                      <a:pt x="259000" y="0"/>
                    </a:cubicBezTo>
                    <a:close/>
                  </a:path>
                </a:pathLst>
              </a:custGeom>
              <a:gradFill flip="none" rotWithShape="1">
                <a:gsLst>
                  <a:gs pos="70000">
                    <a:schemeClr val="bg1">
                      <a:lumMod val="95000"/>
                    </a:schemeClr>
                  </a:gs>
                  <a:gs pos="30000">
                    <a:schemeClr val="bg1">
                      <a:lumMod val="95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</p:grpSp>
        <p:grpSp>
          <p:nvGrpSpPr>
            <p:cNvPr id="9" name="组合 21"/>
            <p:cNvGrpSpPr/>
            <p:nvPr/>
          </p:nvGrpSpPr>
          <p:grpSpPr>
            <a:xfrm>
              <a:off x="774308" y="498919"/>
              <a:ext cx="224075" cy="229630"/>
              <a:chOff x="10985496" y="510559"/>
              <a:chExt cx="518004" cy="530845"/>
            </a:xfrm>
            <a:effectLst>
              <a:outerShdw blurRad="1016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10" name="椭圆 9"/>
              <p:cNvSpPr/>
              <p:nvPr/>
            </p:nvSpPr>
            <p:spPr>
              <a:xfrm>
                <a:off x="10985499" y="523400"/>
                <a:ext cx="518001" cy="518004"/>
              </a:xfrm>
              <a:prstGeom prst="ellipse">
                <a:avLst/>
              </a:prstGeom>
              <a:gradFill flip="none" rotWithShape="1">
                <a:gsLst>
                  <a:gs pos="28000">
                    <a:schemeClr val="bg1">
                      <a:lumMod val="8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" name="任意多边形: 形状 23"/>
              <p:cNvSpPr/>
              <p:nvPr/>
            </p:nvSpPr>
            <p:spPr>
              <a:xfrm>
                <a:off x="10985496" y="510559"/>
                <a:ext cx="518000" cy="518000"/>
              </a:xfrm>
              <a:custGeom>
                <a:avLst/>
                <a:gdLst>
                  <a:gd name="connsiteX0" fmla="*/ 259000 w 518000"/>
                  <a:gd name="connsiteY0" fmla="*/ 0 h 518000"/>
                  <a:gd name="connsiteX1" fmla="*/ 518000 w 518000"/>
                  <a:gd name="connsiteY1" fmla="*/ 259000 h 518000"/>
                  <a:gd name="connsiteX2" fmla="*/ 259000 w 518000"/>
                  <a:gd name="connsiteY2" fmla="*/ 518000 h 518000"/>
                  <a:gd name="connsiteX3" fmla="*/ 0 w 518000"/>
                  <a:gd name="connsiteY3" fmla="*/ 259000 h 518000"/>
                  <a:gd name="connsiteX4" fmla="*/ 259000 w 518000"/>
                  <a:gd name="connsiteY4" fmla="*/ 0 h 51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000" h="518000">
                    <a:moveTo>
                      <a:pt x="259000" y="0"/>
                    </a:moveTo>
                    <a:cubicBezTo>
                      <a:pt x="402042" y="0"/>
                      <a:pt x="518000" y="115958"/>
                      <a:pt x="518000" y="259000"/>
                    </a:cubicBezTo>
                    <a:cubicBezTo>
                      <a:pt x="518000" y="402042"/>
                      <a:pt x="402042" y="518000"/>
                      <a:pt x="259000" y="518000"/>
                    </a:cubicBezTo>
                    <a:cubicBezTo>
                      <a:pt x="115958" y="518000"/>
                      <a:pt x="0" y="402042"/>
                      <a:pt x="0" y="259000"/>
                    </a:cubicBezTo>
                    <a:cubicBezTo>
                      <a:pt x="0" y="115958"/>
                      <a:pt x="115958" y="0"/>
                      <a:pt x="259000" y="0"/>
                    </a:cubicBezTo>
                    <a:close/>
                  </a:path>
                </a:pathLst>
              </a:custGeom>
              <a:gradFill flip="none" rotWithShape="1">
                <a:gsLst>
                  <a:gs pos="70000">
                    <a:schemeClr val="bg1">
                      <a:lumMod val="95000"/>
                    </a:schemeClr>
                  </a:gs>
                  <a:gs pos="30000">
                    <a:schemeClr val="bg1">
                      <a:lumMod val="95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</p:grpSp>
      </p:grpSp>
      <p:grpSp>
        <p:nvGrpSpPr>
          <p:cNvPr id="14" name="组合 35"/>
          <p:cNvGrpSpPr>
            <a:grpSpLocks/>
          </p:cNvGrpSpPr>
          <p:nvPr userDrawn="1"/>
        </p:nvGrpSpPr>
        <p:grpSpPr bwMode="auto">
          <a:xfrm>
            <a:off x="0" y="346075"/>
            <a:ext cx="511175" cy="844550"/>
            <a:chOff x="23811" y="345968"/>
            <a:chExt cx="511265" cy="844763"/>
          </a:xfrm>
        </p:grpSpPr>
        <p:sp>
          <p:nvSpPr>
            <p:cNvPr id="15" name="直角三角形 14"/>
            <p:cNvSpPr/>
            <p:nvPr userDrawn="1"/>
          </p:nvSpPr>
          <p:spPr>
            <a:xfrm flipV="1">
              <a:off x="23811" y="1038293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" name="直角三角形 15"/>
            <p:cNvSpPr/>
            <p:nvPr userDrawn="1"/>
          </p:nvSpPr>
          <p:spPr>
            <a:xfrm flipH="1">
              <a:off x="468389" y="428539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任意多边形: 形状 31"/>
            <p:cNvSpPr/>
            <p:nvPr userDrawn="1"/>
          </p:nvSpPr>
          <p:spPr>
            <a:xfrm rot="1800000">
              <a:off x="228635" y="345968"/>
              <a:ext cx="101618" cy="844763"/>
            </a:xfrm>
            <a:custGeom>
              <a:avLst/>
              <a:gdLst>
                <a:gd name="connsiteX0" fmla="*/ 0 w 111276"/>
                <a:gd name="connsiteY0" fmla="*/ 64245 h 915899"/>
                <a:gd name="connsiteX1" fmla="*/ 111276 w 111276"/>
                <a:gd name="connsiteY1" fmla="*/ 0 h 915899"/>
                <a:gd name="connsiteX2" fmla="*/ 111276 w 111276"/>
                <a:gd name="connsiteY2" fmla="*/ 851654 h 915899"/>
                <a:gd name="connsiteX3" fmla="*/ 0 w 111276"/>
                <a:gd name="connsiteY3" fmla="*/ 915899 h 91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276" h="915899">
                  <a:moveTo>
                    <a:pt x="0" y="64245"/>
                  </a:moveTo>
                  <a:lnTo>
                    <a:pt x="111276" y="0"/>
                  </a:lnTo>
                  <a:lnTo>
                    <a:pt x="111276" y="851654"/>
                  </a:lnTo>
                  <a:lnTo>
                    <a:pt x="0" y="915899"/>
                  </a:lnTo>
                  <a:close/>
                </a:path>
              </a:pathLst>
            </a:custGeom>
            <a:solidFill>
              <a:srgbClr val="F7A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4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-1" y="0"/>
            <a:chExt cx="12192001" cy="6858000"/>
          </a:xfrm>
        </p:grpSpPr>
        <p:pic>
          <p:nvPicPr>
            <p:cNvPr id="6" name="图片 7"/>
            <p:cNvPicPr>
              <a:picLocks noChangeAspect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7806"/>
              <a:ext cx="12192000" cy="684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矩形 6"/>
            <p:cNvSpPr/>
            <p:nvPr userDrawn="1"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8" name="图片 9"/>
          <p:cNvPicPr>
            <a:picLocks noChangeAspect="1"/>
          </p:cNvPicPr>
          <p:nvPr userDrawn="1"/>
        </p:nvPicPr>
        <p:blipFill>
          <a:blip r:embed="rId3" cstate="print"/>
          <a:srcRect t="-166" r="77106" b="100000"/>
          <a:stretch>
            <a:fillRect/>
          </a:stretch>
        </p:blipFill>
        <p:spPr bwMode="auto">
          <a:xfrm>
            <a:off x="-4763" y="0"/>
            <a:ext cx="2811463" cy="1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 cstate="print">
            <a:extLst/>
          </a:blip>
          <a:srcRect l="10893" t="29524" r="61250" b="29524"/>
          <a:stretch>
            <a:fillRect/>
          </a:stretch>
        </p:blipFill>
        <p:spPr>
          <a:xfrm>
            <a:off x="0" y="495300"/>
            <a:ext cx="660400" cy="546100"/>
          </a:xfrm>
          <a:custGeom>
            <a:avLst/>
            <a:gdLst>
              <a:gd name="connsiteX0" fmla="*/ 0 w 660400"/>
              <a:gd name="connsiteY0" fmla="*/ 0 h 546100"/>
              <a:gd name="connsiteX1" fmla="*/ 569382 w 660400"/>
              <a:gd name="connsiteY1" fmla="*/ 0 h 546100"/>
              <a:gd name="connsiteX2" fmla="*/ 660400 w 660400"/>
              <a:gd name="connsiteY2" fmla="*/ 91018 h 546100"/>
              <a:gd name="connsiteX3" fmla="*/ 660400 w 660400"/>
              <a:gd name="connsiteY3" fmla="*/ 455082 h 546100"/>
              <a:gd name="connsiteX4" fmla="*/ 569382 w 660400"/>
              <a:gd name="connsiteY4" fmla="*/ 546100 h 546100"/>
              <a:gd name="connsiteX5" fmla="*/ 0 w 660400"/>
              <a:gd name="connsiteY5" fmla="*/ 54610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400" h="546100">
                <a:moveTo>
                  <a:pt x="0" y="0"/>
                </a:moveTo>
                <a:lnTo>
                  <a:pt x="569382" y="0"/>
                </a:lnTo>
                <a:cubicBezTo>
                  <a:pt x="619650" y="0"/>
                  <a:pt x="660400" y="40750"/>
                  <a:pt x="660400" y="91018"/>
                </a:cubicBezTo>
                <a:lnTo>
                  <a:pt x="660400" y="455082"/>
                </a:lnTo>
                <a:cubicBezTo>
                  <a:pt x="660400" y="505350"/>
                  <a:pt x="619650" y="546100"/>
                  <a:pt x="569382" y="546100"/>
                </a:cubicBezTo>
                <a:lnTo>
                  <a:pt x="0" y="546100"/>
                </a:lnTo>
                <a:close/>
              </a:path>
            </a:pathLst>
          </a:custGeom>
          <a:gradFill>
            <a:gsLst>
              <a:gs pos="0">
                <a:srgbClr val="E63E2D"/>
              </a:gs>
              <a:gs pos="100000">
                <a:srgbClr val="88151B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10" name="组合 19"/>
          <p:cNvGrpSpPr>
            <a:grpSpLocks/>
          </p:cNvGrpSpPr>
          <p:nvPr userDrawn="1"/>
        </p:nvGrpSpPr>
        <p:grpSpPr bwMode="auto">
          <a:xfrm>
            <a:off x="11615738" y="498475"/>
            <a:ext cx="241300" cy="542925"/>
            <a:chOff x="764262" y="498919"/>
            <a:chExt cx="234121" cy="526433"/>
          </a:xfrm>
        </p:grpSpPr>
        <p:grpSp>
          <p:nvGrpSpPr>
            <p:cNvPr id="11" name="组合 20"/>
            <p:cNvGrpSpPr/>
            <p:nvPr/>
          </p:nvGrpSpPr>
          <p:grpSpPr>
            <a:xfrm>
              <a:off x="764262" y="795722"/>
              <a:ext cx="224075" cy="229630"/>
              <a:chOff x="10985496" y="510559"/>
              <a:chExt cx="518004" cy="530845"/>
            </a:xfrm>
            <a:effectLst>
              <a:outerShdw blurRad="1016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15" name="椭圆 14"/>
              <p:cNvSpPr/>
              <p:nvPr/>
            </p:nvSpPr>
            <p:spPr>
              <a:xfrm>
                <a:off x="10985499" y="523400"/>
                <a:ext cx="518001" cy="518004"/>
              </a:xfrm>
              <a:prstGeom prst="ellipse">
                <a:avLst/>
              </a:prstGeom>
              <a:gradFill flip="none" rotWithShape="1">
                <a:gsLst>
                  <a:gs pos="28000">
                    <a:schemeClr val="bg1">
                      <a:lumMod val="8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6" name="任意多边形: 形状 25"/>
              <p:cNvSpPr/>
              <p:nvPr/>
            </p:nvSpPr>
            <p:spPr>
              <a:xfrm>
                <a:off x="10985496" y="510559"/>
                <a:ext cx="518000" cy="518000"/>
              </a:xfrm>
              <a:custGeom>
                <a:avLst/>
                <a:gdLst>
                  <a:gd name="connsiteX0" fmla="*/ 259000 w 518000"/>
                  <a:gd name="connsiteY0" fmla="*/ 0 h 518000"/>
                  <a:gd name="connsiteX1" fmla="*/ 518000 w 518000"/>
                  <a:gd name="connsiteY1" fmla="*/ 259000 h 518000"/>
                  <a:gd name="connsiteX2" fmla="*/ 259000 w 518000"/>
                  <a:gd name="connsiteY2" fmla="*/ 518000 h 518000"/>
                  <a:gd name="connsiteX3" fmla="*/ 0 w 518000"/>
                  <a:gd name="connsiteY3" fmla="*/ 259000 h 518000"/>
                  <a:gd name="connsiteX4" fmla="*/ 259000 w 518000"/>
                  <a:gd name="connsiteY4" fmla="*/ 0 h 51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000" h="518000">
                    <a:moveTo>
                      <a:pt x="259000" y="0"/>
                    </a:moveTo>
                    <a:cubicBezTo>
                      <a:pt x="402042" y="0"/>
                      <a:pt x="518000" y="115958"/>
                      <a:pt x="518000" y="259000"/>
                    </a:cubicBezTo>
                    <a:cubicBezTo>
                      <a:pt x="518000" y="402042"/>
                      <a:pt x="402042" y="518000"/>
                      <a:pt x="259000" y="518000"/>
                    </a:cubicBezTo>
                    <a:cubicBezTo>
                      <a:pt x="115958" y="518000"/>
                      <a:pt x="0" y="402042"/>
                      <a:pt x="0" y="259000"/>
                    </a:cubicBezTo>
                    <a:cubicBezTo>
                      <a:pt x="0" y="115958"/>
                      <a:pt x="115958" y="0"/>
                      <a:pt x="259000" y="0"/>
                    </a:cubicBezTo>
                    <a:close/>
                  </a:path>
                </a:pathLst>
              </a:custGeom>
              <a:gradFill flip="none" rotWithShape="1">
                <a:gsLst>
                  <a:gs pos="70000">
                    <a:schemeClr val="bg1">
                      <a:lumMod val="95000"/>
                    </a:schemeClr>
                  </a:gs>
                  <a:gs pos="30000">
                    <a:schemeClr val="bg1">
                      <a:lumMod val="95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</p:grpSp>
        <p:grpSp>
          <p:nvGrpSpPr>
            <p:cNvPr id="12" name="组合 21"/>
            <p:cNvGrpSpPr/>
            <p:nvPr/>
          </p:nvGrpSpPr>
          <p:grpSpPr>
            <a:xfrm>
              <a:off x="774308" y="498919"/>
              <a:ext cx="224075" cy="229630"/>
              <a:chOff x="10985496" y="510559"/>
              <a:chExt cx="518004" cy="530845"/>
            </a:xfrm>
            <a:effectLst>
              <a:outerShdw blurRad="1016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13" name="椭圆 12"/>
              <p:cNvSpPr/>
              <p:nvPr/>
            </p:nvSpPr>
            <p:spPr>
              <a:xfrm>
                <a:off x="10985499" y="523400"/>
                <a:ext cx="518001" cy="518004"/>
              </a:xfrm>
              <a:prstGeom prst="ellipse">
                <a:avLst/>
              </a:prstGeom>
              <a:gradFill flip="none" rotWithShape="1">
                <a:gsLst>
                  <a:gs pos="28000">
                    <a:schemeClr val="bg1">
                      <a:lumMod val="8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4" name="任意多边形: 形状 23"/>
              <p:cNvSpPr/>
              <p:nvPr/>
            </p:nvSpPr>
            <p:spPr>
              <a:xfrm>
                <a:off x="10985496" y="510559"/>
                <a:ext cx="518000" cy="518000"/>
              </a:xfrm>
              <a:custGeom>
                <a:avLst/>
                <a:gdLst>
                  <a:gd name="connsiteX0" fmla="*/ 259000 w 518000"/>
                  <a:gd name="connsiteY0" fmla="*/ 0 h 518000"/>
                  <a:gd name="connsiteX1" fmla="*/ 518000 w 518000"/>
                  <a:gd name="connsiteY1" fmla="*/ 259000 h 518000"/>
                  <a:gd name="connsiteX2" fmla="*/ 259000 w 518000"/>
                  <a:gd name="connsiteY2" fmla="*/ 518000 h 518000"/>
                  <a:gd name="connsiteX3" fmla="*/ 0 w 518000"/>
                  <a:gd name="connsiteY3" fmla="*/ 259000 h 518000"/>
                  <a:gd name="connsiteX4" fmla="*/ 259000 w 518000"/>
                  <a:gd name="connsiteY4" fmla="*/ 0 h 51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000" h="518000">
                    <a:moveTo>
                      <a:pt x="259000" y="0"/>
                    </a:moveTo>
                    <a:cubicBezTo>
                      <a:pt x="402042" y="0"/>
                      <a:pt x="518000" y="115958"/>
                      <a:pt x="518000" y="259000"/>
                    </a:cubicBezTo>
                    <a:cubicBezTo>
                      <a:pt x="518000" y="402042"/>
                      <a:pt x="402042" y="518000"/>
                      <a:pt x="259000" y="518000"/>
                    </a:cubicBezTo>
                    <a:cubicBezTo>
                      <a:pt x="115958" y="518000"/>
                      <a:pt x="0" y="402042"/>
                      <a:pt x="0" y="259000"/>
                    </a:cubicBezTo>
                    <a:cubicBezTo>
                      <a:pt x="0" y="115958"/>
                      <a:pt x="115958" y="0"/>
                      <a:pt x="259000" y="0"/>
                    </a:cubicBezTo>
                    <a:close/>
                  </a:path>
                </a:pathLst>
              </a:custGeom>
              <a:gradFill flip="none" rotWithShape="1">
                <a:gsLst>
                  <a:gs pos="70000">
                    <a:schemeClr val="bg1">
                      <a:lumMod val="95000"/>
                    </a:schemeClr>
                  </a:gs>
                  <a:gs pos="30000">
                    <a:schemeClr val="bg1">
                      <a:lumMod val="95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</p:grpSp>
      </p:grpSp>
      <p:grpSp>
        <p:nvGrpSpPr>
          <p:cNvPr id="17" name="组合 35"/>
          <p:cNvGrpSpPr>
            <a:grpSpLocks/>
          </p:cNvGrpSpPr>
          <p:nvPr userDrawn="1"/>
        </p:nvGrpSpPr>
        <p:grpSpPr bwMode="auto">
          <a:xfrm>
            <a:off x="0" y="346075"/>
            <a:ext cx="511175" cy="844550"/>
            <a:chOff x="23811" y="345968"/>
            <a:chExt cx="511265" cy="844763"/>
          </a:xfrm>
        </p:grpSpPr>
        <p:sp>
          <p:nvSpPr>
            <p:cNvPr id="18" name="直角三角形 17"/>
            <p:cNvSpPr/>
            <p:nvPr userDrawn="1"/>
          </p:nvSpPr>
          <p:spPr>
            <a:xfrm flipV="1">
              <a:off x="23811" y="1038293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" name="直角三角形 18"/>
            <p:cNvSpPr/>
            <p:nvPr userDrawn="1"/>
          </p:nvSpPr>
          <p:spPr>
            <a:xfrm flipH="1">
              <a:off x="468389" y="428539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" name="任意多边形: 形状 31"/>
            <p:cNvSpPr/>
            <p:nvPr userDrawn="1"/>
          </p:nvSpPr>
          <p:spPr>
            <a:xfrm rot="1800000">
              <a:off x="228635" y="345968"/>
              <a:ext cx="101618" cy="844763"/>
            </a:xfrm>
            <a:custGeom>
              <a:avLst/>
              <a:gdLst>
                <a:gd name="connsiteX0" fmla="*/ 0 w 111276"/>
                <a:gd name="connsiteY0" fmla="*/ 64245 h 915899"/>
                <a:gd name="connsiteX1" fmla="*/ 111276 w 111276"/>
                <a:gd name="connsiteY1" fmla="*/ 0 h 915899"/>
                <a:gd name="connsiteX2" fmla="*/ 111276 w 111276"/>
                <a:gd name="connsiteY2" fmla="*/ 851654 h 915899"/>
                <a:gd name="connsiteX3" fmla="*/ 0 w 111276"/>
                <a:gd name="connsiteY3" fmla="*/ 915899 h 91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276" h="915899">
                  <a:moveTo>
                    <a:pt x="0" y="64245"/>
                  </a:moveTo>
                  <a:lnTo>
                    <a:pt x="111276" y="0"/>
                  </a:lnTo>
                  <a:lnTo>
                    <a:pt x="111276" y="851654"/>
                  </a:lnTo>
                  <a:lnTo>
                    <a:pt x="0" y="915899"/>
                  </a:lnTo>
                  <a:close/>
                </a:path>
              </a:pathLst>
            </a:custGeom>
            <a:solidFill>
              <a:srgbClr val="F7A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9" name="图片占位符 38"/>
          <p:cNvSpPr>
            <a:spLocks noGrp="1"/>
          </p:cNvSpPr>
          <p:nvPr>
            <p:ph type="pic" sz="quarter" idx="10"/>
          </p:nvPr>
        </p:nvSpPr>
        <p:spPr>
          <a:xfrm>
            <a:off x="1552314" y="1754661"/>
            <a:ext cx="4471020" cy="1260389"/>
          </a:xfrm>
          <a:custGeom>
            <a:avLst/>
            <a:gdLst>
              <a:gd name="connsiteX0" fmla="*/ 1260389 w 4471020"/>
              <a:gd name="connsiteY0" fmla="*/ 0 h 1260389"/>
              <a:gd name="connsiteX1" fmla="*/ 4471020 w 4471020"/>
              <a:gd name="connsiteY1" fmla="*/ 0 h 1260389"/>
              <a:gd name="connsiteX2" fmla="*/ 3210631 w 4471020"/>
              <a:gd name="connsiteY2" fmla="*/ 1260389 h 1260389"/>
              <a:gd name="connsiteX3" fmla="*/ 0 w 4471020"/>
              <a:gd name="connsiteY3" fmla="*/ 1260389 h 1260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1020" h="1260389">
                <a:moveTo>
                  <a:pt x="1260389" y="0"/>
                </a:moveTo>
                <a:lnTo>
                  <a:pt x="4471020" y="0"/>
                </a:lnTo>
                <a:lnTo>
                  <a:pt x="3210631" y="1260389"/>
                </a:lnTo>
                <a:lnTo>
                  <a:pt x="0" y="1260389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zh-CN" altLang="en-US" noProof="0"/>
          </a:p>
        </p:txBody>
      </p:sp>
      <p:sp>
        <p:nvSpPr>
          <p:cNvPr id="40" name="图片占位符 39"/>
          <p:cNvSpPr>
            <a:spLocks noGrp="1"/>
          </p:cNvSpPr>
          <p:nvPr>
            <p:ph type="pic" sz="quarter" idx="11"/>
          </p:nvPr>
        </p:nvSpPr>
        <p:spPr>
          <a:xfrm>
            <a:off x="511265" y="3256470"/>
            <a:ext cx="4471020" cy="1260389"/>
          </a:xfrm>
          <a:custGeom>
            <a:avLst/>
            <a:gdLst>
              <a:gd name="connsiteX0" fmla="*/ 0 w 4471020"/>
              <a:gd name="connsiteY0" fmla="*/ 0 h 1260389"/>
              <a:gd name="connsiteX1" fmla="*/ 3210631 w 4471020"/>
              <a:gd name="connsiteY1" fmla="*/ 0 h 1260389"/>
              <a:gd name="connsiteX2" fmla="*/ 4471020 w 4471020"/>
              <a:gd name="connsiteY2" fmla="*/ 1260389 h 1260389"/>
              <a:gd name="connsiteX3" fmla="*/ 1260389 w 4471020"/>
              <a:gd name="connsiteY3" fmla="*/ 1260389 h 1260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1020" h="1260389">
                <a:moveTo>
                  <a:pt x="0" y="0"/>
                </a:moveTo>
                <a:lnTo>
                  <a:pt x="3210631" y="0"/>
                </a:lnTo>
                <a:lnTo>
                  <a:pt x="4471020" y="1260389"/>
                </a:lnTo>
                <a:lnTo>
                  <a:pt x="1260389" y="1260389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zh-CN" altLang="en-US" noProof="0" dirty="0"/>
          </a:p>
        </p:txBody>
      </p:sp>
      <p:sp>
        <p:nvSpPr>
          <p:cNvPr id="41" name="图片占位符 40"/>
          <p:cNvSpPr>
            <a:spLocks noGrp="1"/>
          </p:cNvSpPr>
          <p:nvPr>
            <p:ph type="pic" sz="quarter" idx="12"/>
          </p:nvPr>
        </p:nvSpPr>
        <p:spPr>
          <a:xfrm>
            <a:off x="1552314" y="4758279"/>
            <a:ext cx="4471020" cy="1260389"/>
          </a:xfrm>
          <a:custGeom>
            <a:avLst/>
            <a:gdLst>
              <a:gd name="connsiteX0" fmla="*/ 1260389 w 4471020"/>
              <a:gd name="connsiteY0" fmla="*/ 0 h 1260389"/>
              <a:gd name="connsiteX1" fmla="*/ 4471020 w 4471020"/>
              <a:gd name="connsiteY1" fmla="*/ 0 h 1260389"/>
              <a:gd name="connsiteX2" fmla="*/ 3210631 w 4471020"/>
              <a:gd name="connsiteY2" fmla="*/ 1260389 h 1260389"/>
              <a:gd name="connsiteX3" fmla="*/ 0 w 4471020"/>
              <a:gd name="connsiteY3" fmla="*/ 1260389 h 1260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1020" h="1260389">
                <a:moveTo>
                  <a:pt x="1260389" y="0"/>
                </a:moveTo>
                <a:lnTo>
                  <a:pt x="4471020" y="0"/>
                </a:lnTo>
                <a:lnTo>
                  <a:pt x="3210631" y="1260389"/>
                </a:lnTo>
                <a:lnTo>
                  <a:pt x="0" y="1260389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zh-CN" altLang="en-US" noProof="0"/>
          </a:p>
        </p:txBody>
      </p:sp>
    </p:spTree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14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-1" y="0"/>
            <a:chExt cx="12192001" cy="6858000"/>
          </a:xfrm>
        </p:grpSpPr>
        <p:pic>
          <p:nvPicPr>
            <p:cNvPr id="7" name="图片 7"/>
            <p:cNvPicPr>
              <a:picLocks noChangeAspect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7806"/>
              <a:ext cx="12192000" cy="684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矩形 7"/>
            <p:cNvSpPr/>
            <p:nvPr userDrawn="1"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9" name="图片 9"/>
          <p:cNvPicPr>
            <a:picLocks noChangeAspect="1"/>
          </p:cNvPicPr>
          <p:nvPr userDrawn="1"/>
        </p:nvPicPr>
        <p:blipFill>
          <a:blip r:embed="rId3" cstate="print"/>
          <a:srcRect t="-166" r="77106" b="100000"/>
          <a:stretch>
            <a:fillRect/>
          </a:stretch>
        </p:blipFill>
        <p:spPr bwMode="auto">
          <a:xfrm>
            <a:off x="-4763" y="0"/>
            <a:ext cx="2811463" cy="1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 cstate="print">
            <a:extLst/>
          </a:blip>
          <a:srcRect l="10893" t="29524" r="61250" b="29524"/>
          <a:stretch>
            <a:fillRect/>
          </a:stretch>
        </p:blipFill>
        <p:spPr>
          <a:xfrm>
            <a:off x="0" y="495300"/>
            <a:ext cx="660400" cy="546100"/>
          </a:xfrm>
          <a:custGeom>
            <a:avLst/>
            <a:gdLst>
              <a:gd name="connsiteX0" fmla="*/ 0 w 660400"/>
              <a:gd name="connsiteY0" fmla="*/ 0 h 546100"/>
              <a:gd name="connsiteX1" fmla="*/ 569382 w 660400"/>
              <a:gd name="connsiteY1" fmla="*/ 0 h 546100"/>
              <a:gd name="connsiteX2" fmla="*/ 660400 w 660400"/>
              <a:gd name="connsiteY2" fmla="*/ 91018 h 546100"/>
              <a:gd name="connsiteX3" fmla="*/ 660400 w 660400"/>
              <a:gd name="connsiteY3" fmla="*/ 455082 h 546100"/>
              <a:gd name="connsiteX4" fmla="*/ 569382 w 660400"/>
              <a:gd name="connsiteY4" fmla="*/ 546100 h 546100"/>
              <a:gd name="connsiteX5" fmla="*/ 0 w 660400"/>
              <a:gd name="connsiteY5" fmla="*/ 54610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400" h="546100">
                <a:moveTo>
                  <a:pt x="0" y="0"/>
                </a:moveTo>
                <a:lnTo>
                  <a:pt x="569382" y="0"/>
                </a:lnTo>
                <a:cubicBezTo>
                  <a:pt x="619650" y="0"/>
                  <a:pt x="660400" y="40750"/>
                  <a:pt x="660400" y="91018"/>
                </a:cubicBezTo>
                <a:lnTo>
                  <a:pt x="660400" y="455082"/>
                </a:lnTo>
                <a:cubicBezTo>
                  <a:pt x="660400" y="505350"/>
                  <a:pt x="619650" y="546100"/>
                  <a:pt x="569382" y="546100"/>
                </a:cubicBezTo>
                <a:lnTo>
                  <a:pt x="0" y="546100"/>
                </a:lnTo>
                <a:close/>
              </a:path>
            </a:pathLst>
          </a:custGeom>
          <a:gradFill>
            <a:gsLst>
              <a:gs pos="0">
                <a:srgbClr val="E63E2D"/>
              </a:gs>
              <a:gs pos="100000">
                <a:srgbClr val="88151B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11" name="组合 19"/>
          <p:cNvGrpSpPr>
            <a:grpSpLocks/>
          </p:cNvGrpSpPr>
          <p:nvPr userDrawn="1"/>
        </p:nvGrpSpPr>
        <p:grpSpPr bwMode="auto">
          <a:xfrm>
            <a:off x="11615738" y="498475"/>
            <a:ext cx="241300" cy="542925"/>
            <a:chOff x="764262" y="498919"/>
            <a:chExt cx="234121" cy="526433"/>
          </a:xfrm>
        </p:grpSpPr>
        <p:grpSp>
          <p:nvGrpSpPr>
            <p:cNvPr id="12" name="组合 20"/>
            <p:cNvGrpSpPr/>
            <p:nvPr/>
          </p:nvGrpSpPr>
          <p:grpSpPr>
            <a:xfrm>
              <a:off x="764262" y="795722"/>
              <a:ext cx="224075" cy="229630"/>
              <a:chOff x="10985496" y="510559"/>
              <a:chExt cx="518004" cy="530845"/>
            </a:xfrm>
            <a:effectLst>
              <a:outerShdw blurRad="1016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16" name="椭圆 15"/>
              <p:cNvSpPr/>
              <p:nvPr/>
            </p:nvSpPr>
            <p:spPr>
              <a:xfrm>
                <a:off x="10985499" y="523400"/>
                <a:ext cx="518001" cy="518004"/>
              </a:xfrm>
              <a:prstGeom prst="ellipse">
                <a:avLst/>
              </a:prstGeom>
              <a:gradFill flip="none" rotWithShape="1">
                <a:gsLst>
                  <a:gs pos="28000">
                    <a:schemeClr val="bg1">
                      <a:lumMod val="8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7" name="任意多边形: 形状 25"/>
              <p:cNvSpPr/>
              <p:nvPr/>
            </p:nvSpPr>
            <p:spPr>
              <a:xfrm>
                <a:off x="10985496" y="510559"/>
                <a:ext cx="518000" cy="518000"/>
              </a:xfrm>
              <a:custGeom>
                <a:avLst/>
                <a:gdLst>
                  <a:gd name="connsiteX0" fmla="*/ 259000 w 518000"/>
                  <a:gd name="connsiteY0" fmla="*/ 0 h 518000"/>
                  <a:gd name="connsiteX1" fmla="*/ 518000 w 518000"/>
                  <a:gd name="connsiteY1" fmla="*/ 259000 h 518000"/>
                  <a:gd name="connsiteX2" fmla="*/ 259000 w 518000"/>
                  <a:gd name="connsiteY2" fmla="*/ 518000 h 518000"/>
                  <a:gd name="connsiteX3" fmla="*/ 0 w 518000"/>
                  <a:gd name="connsiteY3" fmla="*/ 259000 h 518000"/>
                  <a:gd name="connsiteX4" fmla="*/ 259000 w 518000"/>
                  <a:gd name="connsiteY4" fmla="*/ 0 h 51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000" h="518000">
                    <a:moveTo>
                      <a:pt x="259000" y="0"/>
                    </a:moveTo>
                    <a:cubicBezTo>
                      <a:pt x="402042" y="0"/>
                      <a:pt x="518000" y="115958"/>
                      <a:pt x="518000" y="259000"/>
                    </a:cubicBezTo>
                    <a:cubicBezTo>
                      <a:pt x="518000" y="402042"/>
                      <a:pt x="402042" y="518000"/>
                      <a:pt x="259000" y="518000"/>
                    </a:cubicBezTo>
                    <a:cubicBezTo>
                      <a:pt x="115958" y="518000"/>
                      <a:pt x="0" y="402042"/>
                      <a:pt x="0" y="259000"/>
                    </a:cubicBezTo>
                    <a:cubicBezTo>
                      <a:pt x="0" y="115958"/>
                      <a:pt x="115958" y="0"/>
                      <a:pt x="259000" y="0"/>
                    </a:cubicBezTo>
                    <a:close/>
                  </a:path>
                </a:pathLst>
              </a:custGeom>
              <a:gradFill flip="none" rotWithShape="1">
                <a:gsLst>
                  <a:gs pos="70000">
                    <a:schemeClr val="bg1">
                      <a:lumMod val="95000"/>
                    </a:schemeClr>
                  </a:gs>
                  <a:gs pos="30000">
                    <a:schemeClr val="bg1">
                      <a:lumMod val="95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</p:grpSp>
        <p:grpSp>
          <p:nvGrpSpPr>
            <p:cNvPr id="13" name="组合 21"/>
            <p:cNvGrpSpPr/>
            <p:nvPr/>
          </p:nvGrpSpPr>
          <p:grpSpPr>
            <a:xfrm>
              <a:off x="774308" y="498919"/>
              <a:ext cx="224075" cy="229630"/>
              <a:chOff x="10985496" y="510559"/>
              <a:chExt cx="518004" cy="530845"/>
            </a:xfrm>
            <a:effectLst>
              <a:outerShdw blurRad="1016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14" name="椭圆 13"/>
              <p:cNvSpPr/>
              <p:nvPr/>
            </p:nvSpPr>
            <p:spPr>
              <a:xfrm>
                <a:off x="10985499" y="523400"/>
                <a:ext cx="518001" cy="518004"/>
              </a:xfrm>
              <a:prstGeom prst="ellipse">
                <a:avLst/>
              </a:prstGeom>
              <a:gradFill flip="none" rotWithShape="1">
                <a:gsLst>
                  <a:gs pos="28000">
                    <a:schemeClr val="bg1">
                      <a:lumMod val="8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5" name="任意多边形: 形状 23"/>
              <p:cNvSpPr/>
              <p:nvPr/>
            </p:nvSpPr>
            <p:spPr>
              <a:xfrm>
                <a:off x="10985496" y="510559"/>
                <a:ext cx="518000" cy="518000"/>
              </a:xfrm>
              <a:custGeom>
                <a:avLst/>
                <a:gdLst>
                  <a:gd name="connsiteX0" fmla="*/ 259000 w 518000"/>
                  <a:gd name="connsiteY0" fmla="*/ 0 h 518000"/>
                  <a:gd name="connsiteX1" fmla="*/ 518000 w 518000"/>
                  <a:gd name="connsiteY1" fmla="*/ 259000 h 518000"/>
                  <a:gd name="connsiteX2" fmla="*/ 259000 w 518000"/>
                  <a:gd name="connsiteY2" fmla="*/ 518000 h 518000"/>
                  <a:gd name="connsiteX3" fmla="*/ 0 w 518000"/>
                  <a:gd name="connsiteY3" fmla="*/ 259000 h 518000"/>
                  <a:gd name="connsiteX4" fmla="*/ 259000 w 518000"/>
                  <a:gd name="connsiteY4" fmla="*/ 0 h 51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000" h="518000">
                    <a:moveTo>
                      <a:pt x="259000" y="0"/>
                    </a:moveTo>
                    <a:cubicBezTo>
                      <a:pt x="402042" y="0"/>
                      <a:pt x="518000" y="115958"/>
                      <a:pt x="518000" y="259000"/>
                    </a:cubicBezTo>
                    <a:cubicBezTo>
                      <a:pt x="518000" y="402042"/>
                      <a:pt x="402042" y="518000"/>
                      <a:pt x="259000" y="518000"/>
                    </a:cubicBezTo>
                    <a:cubicBezTo>
                      <a:pt x="115958" y="518000"/>
                      <a:pt x="0" y="402042"/>
                      <a:pt x="0" y="259000"/>
                    </a:cubicBezTo>
                    <a:cubicBezTo>
                      <a:pt x="0" y="115958"/>
                      <a:pt x="115958" y="0"/>
                      <a:pt x="259000" y="0"/>
                    </a:cubicBezTo>
                    <a:close/>
                  </a:path>
                </a:pathLst>
              </a:custGeom>
              <a:gradFill flip="none" rotWithShape="1">
                <a:gsLst>
                  <a:gs pos="70000">
                    <a:schemeClr val="bg1">
                      <a:lumMod val="95000"/>
                    </a:schemeClr>
                  </a:gs>
                  <a:gs pos="30000">
                    <a:schemeClr val="bg1">
                      <a:lumMod val="95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</p:grpSp>
      </p:grpSp>
      <p:grpSp>
        <p:nvGrpSpPr>
          <p:cNvPr id="18" name="组合 35"/>
          <p:cNvGrpSpPr>
            <a:grpSpLocks/>
          </p:cNvGrpSpPr>
          <p:nvPr userDrawn="1"/>
        </p:nvGrpSpPr>
        <p:grpSpPr bwMode="auto">
          <a:xfrm>
            <a:off x="0" y="346075"/>
            <a:ext cx="511175" cy="844550"/>
            <a:chOff x="23811" y="345968"/>
            <a:chExt cx="511265" cy="844763"/>
          </a:xfrm>
        </p:grpSpPr>
        <p:sp>
          <p:nvSpPr>
            <p:cNvPr id="19" name="直角三角形 18"/>
            <p:cNvSpPr/>
            <p:nvPr userDrawn="1"/>
          </p:nvSpPr>
          <p:spPr>
            <a:xfrm flipV="1">
              <a:off x="23811" y="1038293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" name="直角三角形 19"/>
            <p:cNvSpPr/>
            <p:nvPr userDrawn="1"/>
          </p:nvSpPr>
          <p:spPr>
            <a:xfrm flipH="1">
              <a:off x="468389" y="428539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" name="任意多边形: 形状 31"/>
            <p:cNvSpPr/>
            <p:nvPr userDrawn="1"/>
          </p:nvSpPr>
          <p:spPr>
            <a:xfrm rot="1800000">
              <a:off x="228635" y="345968"/>
              <a:ext cx="101618" cy="844763"/>
            </a:xfrm>
            <a:custGeom>
              <a:avLst/>
              <a:gdLst>
                <a:gd name="connsiteX0" fmla="*/ 0 w 111276"/>
                <a:gd name="connsiteY0" fmla="*/ 64245 h 915899"/>
                <a:gd name="connsiteX1" fmla="*/ 111276 w 111276"/>
                <a:gd name="connsiteY1" fmla="*/ 0 h 915899"/>
                <a:gd name="connsiteX2" fmla="*/ 111276 w 111276"/>
                <a:gd name="connsiteY2" fmla="*/ 851654 h 915899"/>
                <a:gd name="connsiteX3" fmla="*/ 0 w 111276"/>
                <a:gd name="connsiteY3" fmla="*/ 915899 h 91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276" h="915899">
                  <a:moveTo>
                    <a:pt x="0" y="64245"/>
                  </a:moveTo>
                  <a:lnTo>
                    <a:pt x="111276" y="0"/>
                  </a:lnTo>
                  <a:lnTo>
                    <a:pt x="111276" y="851654"/>
                  </a:lnTo>
                  <a:lnTo>
                    <a:pt x="0" y="915899"/>
                  </a:lnTo>
                  <a:close/>
                </a:path>
              </a:pathLst>
            </a:custGeom>
            <a:solidFill>
              <a:srgbClr val="F7A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2" name="图片占位符 41"/>
          <p:cNvSpPr>
            <a:spLocks noGrp="1"/>
          </p:cNvSpPr>
          <p:nvPr>
            <p:ph type="pic" sz="quarter" idx="10"/>
          </p:nvPr>
        </p:nvSpPr>
        <p:spPr>
          <a:xfrm>
            <a:off x="1161985" y="1674343"/>
            <a:ext cx="2174789" cy="2174789"/>
          </a:xfrm>
          <a:custGeom>
            <a:avLst/>
            <a:gdLst>
              <a:gd name="connsiteX0" fmla="*/ 1087394 w 2174789"/>
              <a:gd name="connsiteY0" fmla="*/ 0 h 2174789"/>
              <a:gd name="connsiteX1" fmla="*/ 2174789 w 2174789"/>
              <a:gd name="connsiteY1" fmla="*/ 1087394 h 2174789"/>
              <a:gd name="connsiteX2" fmla="*/ 1087394 w 2174789"/>
              <a:gd name="connsiteY2" fmla="*/ 2174789 h 2174789"/>
              <a:gd name="connsiteX3" fmla="*/ 0 w 2174789"/>
              <a:gd name="connsiteY3" fmla="*/ 1087394 h 2174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4789" h="2174789">
                <a:moveTo>
                  <a:pt x="1087394" y="0"/>
                </a:moveTo>
                <a:lnTo>
                  <a:pt x="2174789" y="1087394"/>
                </a:lnTo>
                <a:lnTo>
                  <a:pt x="1087394" y="2174789"/>
                </a:lnTo>
                <a:lnTo>
                  <a:pt x="0" y="1087394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zh-CN" altLang="en-US" noProof="0"/>
          </a:p>
        </p:txBody>
      </p:sp>
      <p:sp>
        <p:nvSpPr>
          <p:cNvPr id="43" name="图片占位符 42"/>
          <p:cNvSpPr>
            <a:spLocks noGrp="1"/>
          </p:cNvSpPr>
          <p:nvPr>
            <p:ph type="pic" sz="quarter" idx="11"/>
          </p:nvPr>
        </p:nvSpPr>
        <p:spPr>
          <a:xfrm>
            <a:off x="3696436" y="1674343"/>
            <a:ext cx="2174789" cy="2174789"/>
          </a:xfrm>
          <a:custGeom>
            <a:avLst/>
            <a:gdLst>
              <a:gd name="connsiteX0" fmla="*/ 1087394 w 2174789"/>
              <a:gd name="connsiteY0" fmla="*/ 0 h 2174789"/>
              <a:gd name="connsiteX1" fmla="*/ 2174789 w 2174789"/>
              <a:gd name="connsiteY1" fmla="*/ 1087394 h 2174789"/>
              <a:gd name="connsiteX2" fmla="*/ 1087394 w 2174789"/>
              <a:gd name="connsiteY2" fmla="*/ 2174789 h 2174789"/>
              <a:gd name="connsiteX3" fmla="*/ 0 w 2174789"/>
              <a:gd name="connsiteY3" fmla="*/ 1087394 h 2174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4789" h="2174789">
                <a:moveTo>
                  <a:pt x="1087394" y="0"/>
                </a:moveTo>
                <a:lnTo>
                  <a:pt x="2174789" y="1087394"/>
                </a:lnTo>
                <a:lnTo>
                  <a:pt x="1087394" y="2174789"/>
                </a:lnTo>
                <a:lnTo>
                  <a:pt x="0" y="1087394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zh-CN" altLang="en-US" noProof="0"/>
          </a:p>
        </p:txBody>
      </p:sp>
      <p:sp>
        <p:nvSpPr>
          <p:cNvPr id="44" name="图片占位符 43"/>
          <p:cNvSpPr>
            <a:spLocks noGrp="1"/>
          </p:cNvSpPr>
          <p:nvPr>
            <p:ph type="pic" sz="quarter" idx="12"/>
          </p:nvPr>
        </p:nvSpPr>
        <p:spPr>
          <a:xfrm>
            <a:off x="6230886" y="1674341"/>
            <a:ext cx="2174788" cy="2174789"/>
          </a:xfrm>
          <a:custGeom>
            <a:avLst/>
            <a:gdLst>
              <a:gd name="connsiteX0" fmla="*/ 1087394 w 2174788"/>
              <a:gd name="connsiteY0" fmla="*/ 0 h 2174789"/>
              <a:gd name="connsiteX1" fmla="*/ 2174788 w 2174788"/>
              <a:gd name="connsiteY1" fmla="*/ 1087394 h 2174789"/>
              <a:gd name="connsiteX2" fmla="*/ 1087394 w 2174788"/>
              <a:gd name="connsiteY2" fmla="*/ 2174789 h 2174789"/>
              <a:gd name="connsiteX3" fmla="*/ 0 w 2174788"/>
              <a:gd name="connsiteY3" fmla="*/ 1087394 h 2174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4788" h="2174789">
                <a:moveTo>
                  <a:pt x="1087394" y="0"/>
                </a:moveTo>
                <a:lnTo>
                  <a:pt x="2174788" y="1087394"/>
                </a:lnTo>
                <a:lnTo>
                  <a:pt x="1087394" y="2174789"/>
                </a:lnTo>
                <a:lnTo>
                  <a:pt x="0" y="1087394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zh-CN" altLang="en-US" noProof="0"/>
          </a:p>
        </p:txBody>
      </p:sp>
      <p:sp>
        <p:nvSpPr>
          <p:cNvPr id="45" name="图片占位符 44"/>
          <p:cNvSpPr>
            <a:spLocks noGrp="1"/>
          </p:cNvSpPr>
          <p:nvPr>
            <p:ph type="pic" sz="quarter" idx="13"/>
          </p:nvPr>
        </p:nvSpPr>
        <p:spPr>
          <a:xfrm>
            <a:off x="8765336" y="1674343"/>
            <a:ext cx="2174788" cy="2174789"/>
          </a:xfrm>
          <a:custGeom>
            <a:avLst/>
            <a:gdLst>
              <a:gd name="connsiteX0" fmla="*/ 1087394 w 2174788"/>
              <a:gd name="connsiteY0" fmla="*/ 0 h 2174789"/>
              <a:gd name="connsiteX1" fmla="*/ 2174788 w 2174788"/>
              <a:gd name="connsiteY1" fmla="*/ 1087394 h 2174789"/>
              <a:gd name="connsiteX2" fmla="*/ 1087394 w 2174788"/>
              <a:gd name="connsiteY2" fmla="*/ 2174789 h 2174789"/>
              <a:gd name="connsiteX3" fmla="*/ 0 w 2174788"/>
              <a:gd name="connsiteY3" fmla="*/ 1087394 h 2174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4788" h="2174789">
                <a:moveTo>
                  <a:pt x="1087394" y="0"/>
                </a:moveTo>
                <a:lnTo>
                  <a:pt x="2174788" y="1087394"/>
                </a:lnTo>
                <a:lnTo>
                  <a:pt x="1087394" y="2174789"/>
                </a:lnTo>
                <a:lnTo>
                  <a:pt x="0" y="1087394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zh-CN" altLang="en-US" noProof="0"/>
          </a:p>
        </p:txBody>
      </p:sp>
    </p:spTree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24"/>
          <p:cNvGrpSpPr>
            <a:grpSpLocks/>
          </p:cNvGrpSpPr>
          <p:nvPr userDrawn="1"/>
        </p:nvGrpSpPr>
        <p:grpSpPr bwMode="auto">
          <a:xfrm>
            <a:off x="-11113" y="0"/>
            <a:ext cx="12207876" cy="6858000"/>
            <a:chOff x="-11557" y="1"/>
            <a:chExt cx="12207529" cy="6857999"/>
          </a:xfrm>
        </p:grpSpPr>
        <p:sp>
          <p:nvSpPr>
            <p:cNvPr id="3" name="任意多边形: 形状 2"/>
            <p:cNvSpPr/>
            <p:nvPr userDrawn="1"/>
          </p:nvSpPr>
          <p:spPr>
            <a:xfrm>
              <a:off x="-11557" y="1"/>
              <a:ext cx="3038390" cy="5260974"/>
            </a:xfrm>
            <a:custGeom>
              <a:avLst/>
              <a:gdLst>
                <a:gd name="connsiteX0" fmla="*/ 2499673 w 3037685"/>
                <a:gd name="connsiteY0" fmla="*/ 0 h 5261425"/>
                <a:gd name="connsiteX1" fmla="*/ 3037685 w 3037685"/>
                <a:gd name="connsiteY1" fmla="*/ 0 h 5261425"/>
                <a:gd name="connsiteX2" fmla="*/ 0 w 3037685"/>
                <a:gd name="connsiteY2" fmla="*/ 5261425 h 5261425"/>
                <a:gd name="connsiteX3" fmla="*/ 0 w 3037685"/>
                <a:gd name="connsiteY3" fmla="*/ 4329561 h 5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37685" h="5261425">
                  <a:moveTo>
                    <a:pt x="2499673" y="0"/>
                  </a:moveTo>
                  <a:lnTo>
                    <a:pt x="3037685" y="0"/>
                  </a:lnTo>
                  <a:lnTo>
                    <a:pt x="0" y="5261425"/>
                  </a:lnTo>
                  <a:lnTo>
                    <a:pt x="0" y="4329561"/>
                  </a:lnTo>
                  <a:close/>
                </a:path>
              </a:pathLst>
            </a:custGeom>
            <a:solidFill>
              <a:srgbClr val="F7A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" name="任意多边形: 形状 210"/>
            <p:cNvSpPr/>
            <p:nvPr userDrawn="1"/>
          </p:nvSpPr>
          <p:spPr>
            <a:xfrm flipH="1" flipV="1">
              <a:off x="9157583" y="1597026"/>
              <a:ext cx="3038389" cy="5260974"/>
            </a:xfrm>
            <a:custGeom>
              <a:avLst/>
              <a:gdLst>
                <a:gd name="connsiteX0" fmla="*/ 2499673 w 3037685"/>
                <a:gd name="connsiteY0" fmla="*/ 0 h 5261425"/>
                <a:gd name="connsiteX1" fmla="*/ 3037685 w 3037685"/>
                <a:gd name="connsiteY1" fmla="*/ 0 h 5261425"/>
                <a:gd name="connsiteX2" fmla="*/ 0 w 3037685"/>
                <a:gd name="connsiteY2" fmla="*/ 5261425 h 5261425"/>
                <a:gd name="connsiteX3" fmla="*/ 0 w 3037685"/>
                <a:gd name="connsiteY3" fmla="*/ 4329561 h 5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37685" h="5261425">
                  <a:moveTo>
                    <a:pt x="2499673" y="0"/>
                  </a:moveTo>
                  <a:lnTo>
                    <a:pt x="3037685" y="0"/>
                  </a:lnTo>
                  <a:lnTo>
                    <a:pt x="0" y="5261425"/>
                  </a:lnTo>
                  <a:lnTo>
                    <a:pt x="0" y="4329561"/>
                  </a:lnTo>
                  <a:close/>
                </a:path>
              </a:pathLst>
            </a:custGeom>
            <a:solidFill>
              <a:srgbClr val="F7A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" name="组合 225"/>
          <p:cNvGrpSpPr>
            <a:grpSpLocks/>
          </p:cNvGrpSpPr>
          <p:nvPr userDrawn="1"/>
        </p:nvGrpSpPr>
        <p:grpSpPr bwMode="auto">
          <a:xfrm>
            <a:off x="7938" y="60325"/>
            <a:ext cx="12184062" cy="6797675"/>
            <a:chOff x="7938" y="0"/>
            <a:chExt cx="12184062" cy="6962775"/>
          </a:xfrm>
        </p:grpSpPr>
        <p:grpSp>
          <p:nvGrpSpPr>
            <p:cNvPr id="6" name="组合 226"/>
            <p:cNvGrpSpPr/>
            <p:nvPr/>
          </p:nvGrpSpPr>
          <p:grpSpPr>
            <a:xfrm>
              <a:off x="1228725" y="0"/>
              <a:ext cx="9745662" cy="6267451"/>
              <a:chOff x="1225550" y="3175"/>
              <a:chExt cx="9745662" cy="6267451"/>
            </a:xfrm>
            <a:solidFill>
              <a:srgbClr val="808184">
                <a:alpha val="10000"/>
              </a:srgbClr>
            </a:solidFill>
          </p:grpSpPr>
          <p:sp>
            <p:nvSpPr>
              <p:cNvPr id="174" name="Freeform 30"/>
              <p:cNvSpPr>
                <a:spLocks/>
              </p:cNvSpPr>
              <p:nvPr/>
            </p:nvSpPr>
            <p:spPr bwMode="auto">
              <a:xfrm>
                <a:off x="2443163" y="5573713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31"/>
              <p:cNvSpPr>
                <a:spLocks/>
              </p:cNvSpPr>
              <p:nvPr/>
            </p:nvSpPr>
            <p:spPr bwMode="auto">
              <a:xfrm>
                <a:off x="3659188" y="5573713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38"/>
              <p:cNvSpPr>
                <a:spLocks/>
              </p:cNvSpPr>
              <p:nvPr/>
            </p:nvSpPr>
            <p:spPr bwMode="auto">
              <a:xfrm>
                <a:off x="7316788" y="5573713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39"/>
              <p:cNvSpPr>
                <a:spLocks/>
              </p:cNvSpPr>
              <p:nvPr/>
            </p:nvSpPr>
            <p:spPr bwMode="auto">
              <a:xfrm>
                <a:off x="8534400" y="5573713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7"/>
              <p:cNvSpPr>
                <a:spLocks/>
              </p:cNvSpPr>
              <p:nvPr/>
            </p:nvSpPr>
            <p:spPr bwMode="auto">
              <a:xfrm>
                <a:off x="1225550" y="4876800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54"/>
              <p:cNvSpPr>
                <a:spLocks/>
              </p:cNvSpPr>
              <p:nvPr/>
            </p:nvSpPr>
            <p:spPr bwMode="auto">
              <a:xfrm>
                <a:off x="4879975" y="4876800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55"/>
              <p:cNvSpPr>
                <a:spLocks/>
              </p:cNvSpPr>
              <p:nvPr/>
            </p:nvSpPr>
            <p:spPr bwMode="auto">
              <a:xfrm>
                <a:off x="6096000" y="4876800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62"/>
              <p:cNvSpPr>
                <a:spLocks/>
              </p:cNvSpPr>
              <p:nvPr/>
            </p:nvSpPr>
            <p:spPr bwMode="auto">
              <a:xfrm>
                <a:off x="9750425" y="4876800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70"/>
              <p:cNvSpPr>
                <a:spLocks/>
              </p:cNvSpPr>
              <p:nvPr/>
            </p:nvSpPr>
            <p:spPr bwMode="auto">
              <a:xfrm>
                <a:off x="2443163" y="4181475"/>
                <a:ext cx="1216025" cy="695325"/>
              </a:xfrm>
              <a:custGeom>
                <a:avLst/>
                <a:gdLst>
                  <a:gd name="T0" fmla="*/ 0 w 766"/>
                  <a:gd name="T1" fmla="*/ 438 h 438"/>
                  <a:gd name="T2" fmla="*/ 0 w 766"/>
                  <a:gd name="T3" fmla="*/ 0 h 438"/>
                  <a:gd name="T4" fmla="*/ 766 w 766"/>
                  <a:gd name="T5" fmla="*/ 0 h 438"/>
                  <a:gd name="T6" fmla="*/ 0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71"/>
              <p:cNvSpPr>
                <a:spLocks/>
              </p:cNvSpPr>
              <p:nvPr/>
            </p:nvSpPr>
            <p:spPr bwMode="auto">
              <a:xfrm>
                <a:off x="3659188" y="4181475"/>
                <a:ext cx="1220787" cy="695325"/>
              </a:xfrm>
              <a:custGeom>
                <a:avLst/>
                <a:gdLst>
                  <a:gd name="T0" fmla="*/ 769 w 769"/>
                  <a:gd name="T1" fmla="*/ 438 h 438"/>
                  <a:gd name="T2" fmla="*/ 0 w 769"/>
                  <a:gd name="T3" fmla="*/ 438 h 438"/>
                  <a:gd name="T4" fmla="*/ 769 w 769"/>
                  <a:gd name="T5" fmla="*/ 0 h 438"/>
                  <a:gd name="T6" fmla="*/ 769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769" y="438"/>
                    </a:moveTo>
                    <a:lnTo>
                      <a:pt x="0" y="438"/>
                    </a:lnTo>
                    <a:lnTo>
                      <a:pt x="769" y="0"/>
                    </a:lnTo>
                    <a:lnTo>
                      <a:pt x="769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78"/>
              <p:cNvSpPr>
                <a:spLocks/>
              </p:cNvSpPr>
              <p:nvPr/>
            </p:nvSpPr>
            <p:spPr bwMode="auto">
              <a:xfrm>
                <a:off x="7316788" y="4181475"/>
                <a:ext cx="1217612" cy="695325"/>
              </a:xfrm>
              <a:custGeom>
                <a:avLst/>
                <a:gdLst>
                  <a:gd name="T0" fmla="*/ 0 w 767"/>
                  <a:gd name="T1" fmla="*/ 438 h 438"/>
                  <a:gd name="T2" fmla="*/ 0 w 767"/>
                  <a:gd name="T3" fmla="*/ 0 h 438"/>
                  <a:gd name="T4" fmla="*/ 767 w 767"/>
                  <a:gd name="T5" fmla="*/ 0 h 438"/>
                  <a:gd name="T6" fmla="*/ 0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79"/>
              <p:cNvSpPr>
                <a:spLocks/>
              </p:cNvSpPr>
              <p:nvPr/>
            </p:nvSpPr>
            <p:spPr bwMode="auto">
              <a:xfrm>
                <a:off x="8534400" y="4181475"/>
                <a:ext cx="1216025" cy="695325"/>
              </a:xfrm>
              <a:custGeom>
                <a:avLst/>
                <a:gdLst>
                  <a:gd name="T0" fmla="*/ 766 w 766"/>
                  <a:gd name="T1" fmla="*/ 438 h 438"/>
                  <a:gd name="T2" fmla="*/ 0 w 766"/>
                  <a:gd name="T3" fmla="*/ 438 h 438"/>
                  <a:gd name="T4" fmla="*/ 766 w 766"/>
                  <a:gd name="T5" fmla="*/ 0 h 438"/>
                  <a:gd name="T6" fmla="*/ 766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766" y="438"/>
                    </a:moveTo>
                    <a:lnTo>
                      <a:pt x="0" y="438"/>
                    </a:lnTo>
                    <a:lnTo>
                      <a:pt x="766" y="0"/>
                    </a:lnTo>
                    <a:lnTo>
                      <a:pt x="766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87"/>
              <p:cNvSpPr>
                <a:spLocks/>
              </p:cNvSpPr>
              <p:nvPr/>
            </p:nvSpPr>
            <p:spPr bwMode="auto">
              <a:xfrm>
                <a:off x="1225550" y="3484563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94"/>
              <p:cNvSpPr>
                <a:spLocks/>
              </p:cNvSpPr>
              <p:nvPr/>
            </p:nvSpPr>
            <p:spPr bwMode="auto">
              <a:xfrm>
                <a:off x="4879975" y="3484563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95"/>
              <p:cNvSpPr>
                <a:spLocks/>
              </p:cNvSpPr>
              <p:nvPr/>
            </p:nvSpPr>
            <p:spPr bwMode="auto">
              <a:xfrm>
                <a:off x="6096000" y="3484563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102"/>
              <p:cNvSpPr>
                <a:spLocks/>
              </p:cNvSpPr>
              <p:nvPr/>
            </p:nvSpPr>
            <p:spPr bwMode="auto">
              <a:xfrm>
                <a:off x="9750425" y="3484563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110"/>
              <p:cNvSpPr>
                <a:spLocks/>
              </p:cNvSpPr>
              <p:nvPr/>
            </p:nvSpPr>
            <p:spPr bwMode="auto">
              <a:xfrm>
                <a:off x="2443163" y="2787650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111"/>
              <p:cNvSpPr>
                <a:spLocks/>
              </p:cNvSpPr>
              <p:nvPr/>
            </p:nvSpPr>
            <p:spPr bwMode="auto">
              <a:xfrm>
                <a:off x="3659188" y="2787650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118"/>
              <p:cNvSpPr>
                <a:spLocks/>
              </p:cNvSpPr>
              <p:nvPr/>
            </p:nvSpPr>
            <p:spPr bwMode="auto">
              <a:xfrm>
                <a:off x="7316788" y="2787650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119"/>
              <p:cNvSpPr>
                <a:spLocks/>
              </p:cNvSpPr>
              <p:nvPr/>
            </p:nvSpPr>
            <p:spPr bwMode="auto">
              <a:xfrm>
                <a:off x="8534400" y="2787650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127"/>
              <p:cNvSpPr>
                <a:spLocks/>
              </p:cNvSpPr>
              <p:nvPr/>
            </p:nvSpPr>
            <p:spPr bwMode="auto">
              <a:xfrm>
                <a:off x="1225550" y="2092325"/>
                <a:ext cx="1217612" cy="695325"/>
              </a:xfrm>
              <a:custGeom>
                <a:avLst/>
                <a:gdLst>
                  <a:gd name="T0" fmla="*/ 767 w 767"/>
                  <a:gd name="T1" fmla="*/ 438 h 438"/>
                  <a:gd name="T2" fmla="*/ 0 w 767"/>
                  <a:gd name="T3" fmla="*/ 438 h 438"/>
                  <a:gd name="T4" fmla="*/ 767 w 767"/>
                  <a:gd name="T5" fmla="*/ 0 h 438"/>
                  <a:gd name="T6" fmla="*/ 767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767" y="438"/>
                    </a:moveTo>
                    <a:lnTo>
                      <a:pt x="0" y="438"/>
                    </a:lnTo>
                    <a:lnTo>
                      <a:pt x="767" y="0"/>
                    </a:lnTo>
                    <a:lnTo>
                      <a:pt x="767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134"/>
              <p:cNvSpPr>
                <a:spLocks/>
              </p:cNvSpPr>
              <p:nvPr/>
            </p:nvSpPr>
            <p:spPr bwMode="auto">
              <a:xfrm>
                <a:off x="4879975" y="2092325"/>
                <a:ext cx="1216025" cy="695325"/>
              </a:xfrm>
              <a:custGeom>
                <a:avLst/>
                <a:gdLst>
                  <a:gd name="T0" fmla="*/ 0 w 766"/>
                  <a:gd name="T1" fmla="*/ 438 h 438"/>
                  <a:gd name="T2" fmla="*/ 0 w 766"/>
                  <a:gd name="T3" fmla="*/ 0 h 438"/>
                  <a:gd name="T4" fmla="*/ 766 w 766"/>
                  <a:gd name="T5" fmla="*/ 0 h 438"/>
                  <a:gd name="T6" fmla="*/ 0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135"/>
              <p:cNvSpPr>
                <a:spLocks/>
              </p:cNvSpPr>
              <p:nvPr/>
            </p:nvSpPr>
            <p:spPr bwMode="auto">
              <a:xfrm>
                <a:off x="6096000" y="2092325"/>
                <a:ext cx="1220787" cy="695325"/>
              </a:xfrm>
              <a:custGeom>
                <a:avLst/>
                <a:gdLst>
                  <a:gd name="T0" fmla="*/ 769 w 769"/>
                  <a:gd name="T1" fmla="*/ 438 h 438"/>
                  <a:gd name="T2" fmla="*/ 0 w 769"/>
                  <a:gd name="T3" fmla="*/ 438 h 438"/>
                  <a:gd name="T4" fmla="*/ 769 w 769"/>
                  <a:gd name="T5" fmla="*/ 0 h 438"/>
                  <a:gd name="T6" fmla="*/ 769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769" y="438"/>
                    </a:moveTo>
                    <a:lnTo>
                      <a:pt x="0" y="438"/>
                    </a:lnTo>
                    <a:lnTo>
                      <a:pt x="769" y="0"/>
                    </a:lnTo>
                    <a:lnTo>
                      <a:pt x="769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142"/>
              <p:cNvSpPr>
                <a:spLocks/>
              </p:cNvSpPr>
              <p:nvPr/>
            </p:nvSpPr>
            <p:spPr bwMode="auto">
              <a:xfrm>
                <a:off x="9750425" y="2092325"/>
                <a:ext cx="1220787" cy="695325"/>
              </a:xfrm>
              <a:custGeom>
                <a:avLst/>
                <a:gdLst>
                  <a:gd name="T0" fmla="*/ 0 w 769"/>
                  <a:gd name="T1" fmla="*/ 438 h 438"/>
                  <a:gd name="T2" fmla="*/ 0 w 769"/>
                  <a:gd name="T3" fmla="*/ 0 h 438"/>
                  <a:gd name="T4" fmla="*/ 769 w 769"/>
                  <a:gd name="T5" fmla="*/ 0 h 438"/>
                  <a:gd name="T6" fmla="*/ 0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150"/>
              <p:cNvSpPr>
                <a:spLocks/>
              </p:cNvSpPr>
              <p:nvPr/>
            </p:nvSpPr>
            <p:spPr bwMode="auto">
              <a:xfrm>
                <a:off x="2443163" y="1395413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151"/>
              <p:cNvSpPr>
                <a:spLocks/>
              </p:cNvSpPr>
              <p:nvPr/>
            </p:nvSpPr>
            <p:spPr bwMode="auto">
              <a:xfrm>
                <a:off x="3659188" y="1395413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158"/>
              <p:cNvSpPr>
                <a:spLocks/>
              </p:cNvSpPr>
              <p:nvPr/>
            </p:nvSpPr>
            <p:spPr bwMode="auto">
              <a:xfrm>
                <a:off x="7316788" y="1395413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159"/>
              <p:cNvSpPr>
                <a:spLocks/>
              </p:cNvSpPr>
              <p:nvPr/>
            </p:nvSpPr>
            <p:spPr bwMode="auto">
              <a:xfrm>
                <a:off x="8534400" y="1395413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167"/>
              <p:cNvSpPr>
                <a:spLocks/>
              </p:cNvSpPr>
              <p:nvPr/>
            </p:nvSpPr>
            <p:spPr bwMode="auto">
              <a:xfrm>
                <a:off x="1225550" y="700088"/>
                <a:ext cx="1217612" cy="695325"/>
              </a:xfrm>
              <a:custGeom>
                <a:avLst/>
                <a:gdLst>
                  <a:gd name="T0" fmla="*/ 767 w 767"/>
                  <a:gd name="T1" fmla="*/ 438 h 438"/>
                  <a:gd name="T2" fmla="*/ 0 w 767"/>
                  <a:gd name="T3" fmla="*/ 438 h 438"/>
                  <a:gd name="T4" fmla="*/ 767 w 767"/>
                  <a:gd name="T5" fmla="*/ 0 h 438"/>
                  <a:gd name="T6" fmla="*/ 767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767" y="438"/>
                    </a:moveTo>
                    <a:lnTo>
                      <a:pt x="0" y="438"/>
                    </a:lnTo>
                    <a:lnTo>
                      <a:pt x="767" y="0"/>
                    </a:lnTo>
                    <a:lnTo>
                      <a:pt x="767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174"/>
              <p:cNvSpPr>
                <a:spLocks/>
              </p:cNvSpPr>
              <p:nvPr/>
            </p:nvSpPr>
            <p:spPr bwMode="auto">
              <a:xfrm>
                <a:off x="4879975" y="700088"/>
                <a:ext cx="1216025" cy="695325"/>
              </a:xfrm>
              <a:custGeom>
                <a:avLst/>
                <a:gdLst>
                  <a:gd name="T0" fmla="*/ 0 w 766"/>
                  <a:gd name="T1" fmla="*/ 438 h 438"/>
                  <a:gd name="T2" fmla="*/ 0 w 766"/>
                  <a:gd name="T3" fmla="*/ 0 h 438"/>
                  <a:gd name="T4" fmla="*/ 766 w 766"/>
                  <a:gd name="T5" fmla="*/ 0 h 438"/>
                  <a:gd name="T6" fmla="*/ 0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175"/>
              <p:cNvSpPr>
                <a:spLocks/>
              </p:cNvSpPr>
              <p:nvPr/>
            </p:nvSpPr>
            <p:spPr bwMode="auto">
              <a:xfrm>
                <a:off x="6096000" y="700088"/>
                <a:ext cx="1220787" cy="695325"/>
              </a:xfrm>
              <a:custGeom>
                <a:avLst/>
                <a:gdLst>
                  <a:gd name="T0" fmla="*/ 769 w 769"/>
                  <a:gd name="T1" fmla="*/ 438 h 438"/>
                  <a:gd name="T2" fmla="*/ 0 w 769"/>
                  <a:gd name="T3" fmla="*/ 438 h 438"/>
                  <a:gd name="T4" fmla="*/ 769 w 769"/>
                  <a:gd name="T5" fmla="*/ 0 h 438"/>
                  <a:gd name="T6" fmla="*/ 769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769" y="438"/>
                    </a:moveTo>
                    <a:lnTo>
                      <a:pt x="0" y="438"/>
                    </a:lnTo>
                    <a:lnTo>
                      <a:pt x="769" y="0"/>
                    </a:lnTo>
                    <a:lnTo>
                      <a:pt x="769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182"/>
              <p:cNvSpPr>
                <a:spLocks/>
              </p:cNvSpPr>
              <p:nvPr/>
            </p:nvSpPr>
            <p:spPr bwMode="auto">
              <a:xfrm>
                <a:off x="9750425" y="700088"/>
                <a:ext cx="1220787" cy="695325"/>
              </a:xfrm>
              <a:custGeom>
                <a:avLst/>
                <a:gdLst>
                  <a:gd name="T0" fmla="*/ 0 w 769"/>
                  <a:gd name="T1" fmla="*/ 438 h 438"/>
                  <a:gd name="T2" fmla="*/ 0 w 769"/>
                  <a:gd name="T3" fmla="*/ 0 h 438"/>
                  <a:gd name="T4" fmla="*/ 769 w 769"/>
                  <a:gd name="T5" fmla="*/ 0 h 438"/>
                  <a:gd name="T6" fmla="*/ 0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190"/>
              <p:cNvSpPr>
                <a:spLocks/>
              </p:cNvSpPr>
              <p:nvPr/>
            </p:nvSpPr>
            <p:spPr bwMode="auto">
              <a:xfrm>
                <a:off x="2443163" y="3175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191"/>
              <p:cNvSpPr>
                <a:spLocks/>
              </p:cNvSpPr>
              <p:nvPr/>
            </p:nvSpPr>
            <p:spPr bwMode="auto">
              <a:xfrm>
                <a:off x="3659188" y="3175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198"/>
              <p:cNvSpPr>
                <a:spLocks/>
              </p:cNvSpPr>
              <p:nvPr/>
            </p:nvSpPr>
            <p:spPr bwMode="auto">
              <a:xfrm>
                <a:off x="7316788" y="3175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199"/>
              <p:cNvSpPr>
                <a:spLocks/>
              </p:cNvSpPr>
              <p:nvPr/>
            </p:nvSpPr>
            <p:spPr bwMode="auto">
              <a:xfrm>
                <a:off x="8534400" y="3175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grpSp>
          <p:nvGrpSpPr>
            <p:cNvPr id="7" name="组合 227"/>
            <p:cNvGrpSpPr/>
            <p:nvPr/>
          </p:nvGrpSpPr>
          <p:grpSpPr>
            <a:xfrm>
              <a:off x="7938" y="0"/>
              <a:ext cx="10966449" cy="6962775"/>
              <a:chOff x="7938" y="0"/>
              <a:chExt cx="10966449" cy="6962775"/>
            </a:xfrm>
            <a:solidFill>
              <a:srgbClr val="A6A8AB">
                <a:alpha val="10000"/>
              </a:srgbClr>
            </a:solidFill>
          </p:grpSpPr>
          <p:sp>
            <p:nvSpPr>
              <p:cNvPr id="124" name="Freeform 5"/>
              <p:cNvSpPr>
                <a:spLocks/>
              </p:cNvSpPr>
              <p:nvPr/>
            </p:nvSpPr>
            <p:spPr bwMode="auto">
              <a:xfrm>
                <a:off x="7938" y="6267450"/>
                <a:ext cx="1220787" cy="695325"/>
              </a:xfrm>
              <a:custGeom>
                <a:avLst/>
                <a:gdLst>
                  <a:gd name="T0" fmla="*/ 769 w 769"/>
                  <a:gd name="T1" fmla="*/ 438 h 438"/>
                  <a:gd name="T2" fmla="*/ 0 w 769"/>
                  <a:gd name="T3" fmla="*/ 438 h 438"/>
                  <a:gd name="T4" fmla="*/ 769 w 769"/>
                  <a:gd name="T5" fmla="*/ 0 h 438"/>
                  <a:gd name="T6" fmla="*/ 769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769" y="438"/>
                    </a:moveTo>
                    <a:lnTo>
                      <a:pt x="0" y="438"/>
                    </a:lnTo>
                    <a:lnTo>
                      <a:pt x="769" y="0"/>
                    </a:lnTo>
                    <a:lnTo>
                      <a:pt x="769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9"/>
              <p:cNvSpPr>
                <a:spLocks/>
              </p:cNvSpPr>
              <p:nvPr/>
            </p:nvSpPr>
            <p:spPr bwMode="auto">
              <a:xfrm>
                <a:off x="2446338" y="6267450"/>
                <a:ext cx="1216025" cy="695325"/>
              </a:xfrm>
              <a:custGeom>
                <a:avLst/>
                <a:gdLst>
                  <a:gd name="T0" fmla="*/ 766 w 766"/>
                  <a:gd name="T1" fmla="*/ 438 h 438"/>
                  <a:gd name="T2" fmla="*/ 0 w 766"/>
                  <a:gd name="T3" fmla="*/ 438 h 438"/>
                  <a:gd name="T4" fmla="*/ 766 w 766"/>
                  <a:gd name="T5" fmla="*/ 0 h 438"/>
                  <a:gd name="T6" fmla="*/ 766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766" y="438"/>
                    </a:moveTo>
                    <a:lnTo>
                      <a:pt x="0" y="438"/>
                    </a:lnTo>
                    <a:lnTo>
                      <a:pt x="766" y="0"/>
                    </a:lnTo>
                    <a:lnTo>
                      <a:pt x="766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13"/>
              <p:cNvSpPr>
                <a:spLocks/>
              </p:cNvSpPr>
              <p:nvPr/>
            </p:nvSpPr>
            <p:spPr bwMode="auto">
              <a:xfrm>
                <a:off x="4883150" y="6267450"/>
                <a:ext cx="1216025" cy="695325"/>
              </a:xfrm>
              <a:custGeom>
                <a:avLst/>
                <a:gdLst>
                  <a:gd name="T0" fmla="*/ 766 w 766"/>
                  <a:gd name="T1" fmla="*/ 438 h 438"/>
                  <a:gd name="T2" fmla="*/ 0 w 766"/>
                  <a:gd name="T3" fmla="*/ 438 h 438"/>
                  <a:gd name="T4" fmla="*/ 766 w 766"/>
                  <a:gd name="T5" fmla="*/ 0 h 438"/>
                  <a:gd name="T6" fmla="*/ 766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766" y="438"/>
                    </a:moveTo>
                    <a:lnTo>
                      <a:pt x="0" y="438"/>
                    </a:lnTo>
                    <a:lnTo>
                      <a:pt x="766" y="0"/>
                    </a:lnTo>
                    <a:lnTo>
                      <a:pt x="766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17"/>
              <p:cNvSpPr>
                <a:spLocks/>
              </p:cNvSpPr>
              <p:nvPr/>
            </p:nvSpPr>
            <p:spPr bwMode="auto">
              <a:xfrm>
                <a:off x="7319963" y="6267450"/>
                <a:ext cx="1217612" cy="695325"/>
              </a:xfrm>
              <a:custGeom>
                <a:avLst/>
                <a:gdLst>
                  <a:gd name="T0" fmla="*/ 767 w 767"/>
                  <a:gd name="T1" fmla="*/ 438 h 438"/>
                  <a:gd name="T2" fmla="*/ 0 w 767"/>
                  <a:gd name="T3" fmla="*/ 438 h 438"/>
                  <a:gd name="T4" fmla="*/ 767 w 767"/>
                  <a:gd name="T5" fmla="*/ 0 h 438"/>
                  <a:gd name="T6" fmla="*/ 767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767" y="438"/>
                    </a:moveTo>
                    <a:lnTo>
                      <a:pt x="0" y="438"/>
                    </a:lnTo>
                    <a:lnTo>
                      <a:pt x="767" y="0"/>
                    </a:lnTo>
                    <a:lnTo>
                      <a:pt x="767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21"/>
              <p:cNvSpPr>
                <a:spLocks/>
              </p:cNvSpPr>
              <p:nvPr/>
            </p:nvSpPr>
            <p:spPr bwMode="auto">
              <a:xfrm>
                <a:off x="9753600" y="6267450"/>
                <a:ext cx="1220787" cy="695325"/>
              </a:xfrm>
              <a:custGeom>
                <a:avLst/>
                <a:gdLst>
                  <a:gd name="T0" fmla="*/ 769 w 769"/>
                  <a:gd name="T1" fmla="*/ 438 h 438"/>
                  <a:gd name="T2" fmla="*/ 0 w 769"/>
                  <a:gd name="T3" fmla="*/ 438 h 438"/>
                  <a:gd name="T4" fmla="*/ 769 w 769"/>
                  <a:gd name="T5" fmla="*/ 0 h 438"/>
                  <a:gd name="T6" fmla="*/ 769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769" y="438"/>
                    </a:moveTo>
                    <a:lnTo>
                      <a:pt x="0" y="438"/>
                    </a:lnTo>
                    <a:lnTo>
                      <a:pt x="769" y="0"/>
                    </a:lnTo>
                    <a:lnTo>
                      <a:pt x="769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25"/>
              <p:cNvSpPr>
                <a:spLocks/>
              </p:cNvSpPr>
              <p:nvPr/>
            </p:nvSpPr>
            <p:spPr bwMode="auto">
              <a:xfrm>
                <a:off x="7938" y="5570538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29"/>
              <p:cNvSpPr>
                <a:spLocks/>
              </p:cNvSpPr>
              <p:nvPr/>
            </p:nvSpPr>
            <p:spPr bwMode="auto">
              <a:xfrm>
                <a:off x="2446338" y="5570538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33"/>
              <p:cNvSpPr>
                <a:spLocks/>
              </p:cNvSpPr>
              <p:nvPr/>
            </p:nvSpPr>
            <p:spPr bwMode="auto">
              <a:xfrm>
                <a:off x="4883150" y="5570538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37"/>
              <p:cNvSpPr>
                <a:spLocks/>
              </p:cNvSpPr>
              <p:nvPr/>
            </p:nvSpPr>
            <p:spPr bwMode="auto">
              <a:xfrm>
                <a:off x="7319963" y="5570538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1"/>
              <p:cNvSpPr>
                <a:spLocks/>
              </p:cNvSpPr>
              <p:nvPr/>
            </p:nvSpPr>
            <p:spPr bwMode="auto">
              <a:xfrm>
                <a:off x="9753600" y="5570538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5"/>
              <p:cNvSpPr>
                <a:spLocks/>
              </p:cNvSpPr>
              <p:nvPr/>
            </p:nvSpPr>
            <p:spPr bwMode="auto">
              <a:xfrm>
                <a:off x="7938" y="4873625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9"/>
              <p:cNvSpPr>
                <a:spLocks/>
              </p:cNvSpPr>
              <p:nvPr/>
            </p:nvSpPr>
            <p:spPr bwMode="auto">
              <a:xfrm>
                <a:off x="2446338" y="4873625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53"/>
              <p:cNvSpPr>
                <a:spLocks/>
              </p:cNvSpPr>
              <p:nvPr/>
            </p:nvSpPr>
            <p:spPr bwMode="auto">
              <a:xfrm>
                <a:off x="4883150" y="4873625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57"/>
              <p:cNvSpPr>
                <a:spLocks/>
              </p:cNvSpPr>
              <p:nvPr/>
            </p:nvSpPr>
            <p:spPr bwMode="auto">
              <a:xfrm>
                <a:off x="7319963" y="4873625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61"/>
              <p:cNvSpPr>
                <a:spLocks/>
              </p:cNvSpPr>
              <p:nvPr/>
            </p:nvSpPr>
            <p:spPr bwMode="auto">
              <a:xfrm>
                <a:off x="9753600" y="4873625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65"/>
              <p:cNvSpPr>
                <a:spLocks/>
              </p:cNvSpPr>
              <p:nvPr/>
            </p:nvSpPr>
            <p:spPr bwMode="auto">
              <a:xfrm>
                <a:off x="7938" y="4178300"/>
                <a:ext cx="1220787" cy="695325"/>
              </a:xfrm>
              <a:custGeom>
                <a:avLst/>
                <a:gdLst>
                  <a:gd name="T0" fmla="*/ 769 w 769"/>
                  <a:gd name="T1" fmla="*/ 438 h 438"/>
                  <a:gd name="T2" fmla="*/ 0 w 769"/>
                  <a:gd name="T3" fmla="*/ 438 h 438"/>
                  <a:gd name="T4" fmla="*/ 769 w 769"/>
                  <a:gd name="T5" fmla="*/ 0 h 438"/>
                  <a:gd name="T6" fmla="*/ 769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769" y="438"/>
                    </a:moveTo>
                    <a:lnTo>
                      <a:pt x="0" y="438"/>
                    </a:lnTo>
                    <a:lnTo>
                      <a:pt x="769" y="0"/>
                    </a:lnTo>
                    <a:lnTo>
                      <a:pt x="769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69"/>
              <p:cNvSpPr>
                <a:spLocks/>
              </p:cNvSpPr>
              <p:nvPr/>
            </p:nvSpPr>
            <p:spPr bwMode="auto">
              <a:xfrm>
                <a:off x="2446338" y="4178300"/>
                <a:ext cx="1216025" cy="695325"/>
              </a:xfrm>
              <a:custGeom>
                <a:avLst/>
                <a:gdLst>
                  <a:gd name="T0" fmla="*/ 766 w 766"/>
                  <a:gd name="T1" fmla="*/ 438 h 438"/>
                  <a:gd name="T2" fmla="*/ 0 w 766"/>
                  <a:gd name="T3" fmla="*/ 438 h 438"/>
                  <a:gd name="T4" fmla="*/ 766 w 766"/>
                  <a:gd name="T5" fmla="*/ 0 h 438"/>
                  <a:gd name="T6" fmla="*/ 766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766" y="438"/>
                    </a:moveTo>
                    <a:lnTo>
                      <a:pt x="0" y="438"/>
                    </a:lnTo>
                    <a:lnTo>
                      <a:pt x="766" y="0"/>
                    </a:lnTo>
                    <a:lnTo>
                      <a:pt x="766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73"/>
              <p:cNvSpPr>
                <a:spLocks/>
              </p:cNvSpPr>
              <p:nvPr/>
            </p:nvSpPr>
            <p:spPr bwMode="auto">
              <a:xfrm>
                <a:off x="4883150" y="4178300"/>
                <a:ext cx="1216025" cy="695325"/>
              </a:xfrm>
              <a:custGeom>
                <a:avLst/>
                <a:gdLst>
                  <a:gd name="T0" fmla="*/ 766 w 766"/>
                  <a:gd name="T1" fmla="*/ 438 h 438"/>
                  <a:gd name="T2" fmla="*/ 0 w 766"/>
                  <a:gd name="T3" fmla="*/ 438 h 438"/>
                  <a:gd name="T4" fmla="*/ 766 w 766"/>
                  <a:gd name="T5" fmla="*/ 0 h 438"/>
                  <a:gd name="T6" fmla="*/ 766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766" y="438"/>
                    </a:moveTo>
                    <a:lnTo>
                      <a:pt x="0" y="438"/>
                    </a:lnTo>
                    <a:lnTo>
                      <a:pt x="766" y="0"/>
                    </a:lnTo>
                    <a:lnTo>
                      <a:pt x="766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77"/>
              <p:cNvSpPr>
                <a:spLocks/>
              </p:cNvSpPr>
              <p:nvPr/>
            </p:nvSpPr>
            <p:spPr bwMode="auto">
              <a:xfrm>
                <a:off x="7319963" y="4178300"/>
                <a:ext cx="1217612" cy="695325"/>
              </a:xfrm>
              <a:custGeom>
                <a:avLst/>
                <a:gdLst>
                  <a:gd name="T0" fmla="*/ 767 w 767"/>
                  <a:gd name="T1" fmla="*/ 438 h 438"/>
                  <a:gd name="T2" fmla="*/ 0 w 767"/>
                  <a:gd name="T3" fmla="*/ 438 h 438"/>
                  <a:gd name="T4" fmla="*/ 767 w 767"/>
                  <a:gd name="T5" fmla="*/ 0 h 438"/>
                  <a:gd name="T6" fmla="*/ 767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767" y="438"/>
                    </a:moveTo>
                    <a:lnTo>
                      <a:pt x="0" y="438"/>
                    </a:lnTo>
                    <a:lnTo>
                      <a:pt x="767" y="0"/>
                    </a:lnTo>
                    <a:lnTo>
                      <a:pt x="767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81"/>
              <p:cNvSpPr>
                <a:spLocks/>
              </p:cNvSpPr>
              <p:nvPr/>
            </p:nvSpPr>
            <p:spPr bwMode="auto">
              <a:xfrm>
                <a:off x="9753600" y="4178300"/>
                <a:ext cx="1220787" cy="695325"/>
              </a:xfrm>
              <a:custGeom>
                <a:avLst/>
                <a:gdLst>
                  <a:gd name="T0" fmla="*/ 769 w 769"/>
                  <a:gd name="T1" fmla="*/ 438 h 438"/>
                  <a:gd name="T2" fmla="*/ 0 w 769"/>
                  <a:gd name="T3" fmla="*/ 438 h 438"/>
                  <a:gd name="T4" fmla="*/ 769 w 769"/>
                  <a:gd name="T5" fmla="*/ 0 h 438"/>
                  <a:gd name="T6" fmla="*/ 769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769" y="438"/>
                    </a:moveTo>
                    <a:lnTo>
                      <a:pt x="0" y="438"/>
                    </a:lnTo>
                    <a:lnTo>
                      <a:pt x="769" y="0"/>
                    </a:lnTo>
                    <a:lnTo>
                      <a:pt x="769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85"/>
              <p:cNvSpPr>
                <a:spLocks/>
              </p:cNvSpPr>
              <p:nvPr/>
            </p:nvSpPr>
            <p:spPr bwMode="auto">
              <a:xfrm>
                <a:off x="7938" y="3481388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89"/>
              <p:cNvSpPr>
                <a:spLocks/>
              </p:cNvSpPr>
              <p:nvPr/>
            </p:nvSpPr>
            <p:spPr bwMode="auto">
              <a:xfrm>
                <a:off x="2446338" y="3481388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93"/>
              <p:cNvSpPr>
                <a:spLocks/>
              </p:cNvSpPr>
              <p:nvPr/>
            </p:nvSpPr>
            <p:spPr bwMode="auto">
              <a:xfrm>
                <a:off x="4883150" y="3481388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97"/>
              <p:cNvSpPr>
                <a:spLocks/>
              </p:cNvSpPr>
              <p:nvPr/>
            </p:nvSpPr>
            <p:spPr bwMode="auto">
              <a:xfrm>
                <a:off x="7319963" y="3481388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101"/>
              <p:cNvSpPr>
                <a:spLocks/>
              </p:cNvSpPr>
              <p:nvPr/>
            </p:nvSpPr>
            <p:spPr bwMode="auto">
              <a:xfrm>
                <a:off x="9753600" y="3481388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105"/>
              <p:cNvSpPr>
                <a:spLocks/>
              </p:cNvSpPr>
              <p:nvPr/>
            </p:nvSpPr>
            <p:spPr bwMode="auto">
              <a:xfrm>
                <a:off x="7938" y="2784475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109"/>
              <p:cNvSpPr>
                <a:spLocks/>
              </p:cNvSpPr>
              <p:nvPr/>
            </p:nvSpPr>
            <p:spPr bwMode="auto">
              <a:xfrm>
                <a:off x="2446338" y="2784475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113"/>
              <p:cNvSpPr>
                <a:spLocks/>
              </p:cNvSpPr>
              <p:nvPr/>
            </p:nvSpPr>
            <p:spPr bwMode="auto">
              <a:xfrm>
                <a:off x="4883150" y="2784475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117"/>
              <p:cNvSpPr>
                <a:spLocks/>
              </p:cNvSpPr>
              <p:nvPr/>
            </p:nvSpPr>
            <p:spPr bwMode="auto">
              <a:xfrm>
                <a:off x="7319963" y="2784475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121"/>
              <p:cNvSpPr>
                <a:spLocks/>
              </p:cNvSpPr>
              <p:nvPr/>
            </p:nvSpPr>
            <p:spPr bwMode="auto">
              <a:xfrm>
                <a:off x="9753600" y="2784475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125"/>
              <p:cNvSpPr>
                <a:spLocks/>
              </p:cNvSpPr>
              <p:nvPr/>
            </p:nvSpPr>
            <p:spPr bwMode="auto">
              <a:xfrm>
                <a:off x="7938" y="2089150"/>
                <a:ext cx="1220787" cy="695325"/>
              </a:xfrm>
              <a:custGeom>
                <a:avLst/>
                <a:gdLst>
                  <a:gd name="T0" fmla="*/ 769 w 769"/>
                  <a:gd name="T1" fmla="*/ 438 h 438"/>
                  <a:gd name="T2" fmla="*/ 0 w 769"/>
                  <a:gd name="T3" fmla="*/ 438 h 438"/>
                  <a:gd name="T4" fmla="*/ 769 w 769"/>
                  <a:gd name="T5" fmla="*/ 0 h 438"/>
                  <a:gd name="T6" fmla="*/ 769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769" y="438"/>
                    </a:moveTo>
                    <a:lnTo>
                      <a:pt x="0" y="438"/>
                    </a:lnTo>
                    <a:lnTo>
                      <a:pt x="769" y="0"/>
                    </a:lnTo>
                    <a:lnTo>
                      <a:pt x="769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129"/>
              <p:cNvSpPr>
                <a:spLocks/>
              </p:cNvSpPr>
              <p:nvPr/>
            </p:nvSpPr>
            <p:spPr bwMode="auto">
              <a:xfrm>
                <a:off x="2446338" y="2089150"/>
                <a:ext cx="1216025" cy="695325"/>
              </a:xfrm>
              <a:custGeom>
                <a:avLst/>
                <a:gdLst>
                  <a:gd name="T0" fmla="*/ 766 w 766"/>
                  <a:gd name="T1" fmla="*/ 438 h 438"/>
                  <a:gd name="T2" fmla="*/ 0 w 766"/>
                  <a:gd name="T3" fmla="*/ 438 h 438"/>
                  <a:gd name="T4" fmla="*/ 766 w 766"/>
                  <a:gd name="T5" fmla="*/ 0 h 438"/>
                  <a:gd name="T6" fmla="*/ 766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766" y="438"/>
                    </a:moveTo>
                    <a:lnTo>
                      <a:pt x="0" y="438"/>
                    </a:lnTo>
                    <a:lnTo>
                      <a:pt x="766" y="0"/>
                    </a:lnTo>
                    <a:lnTo>
                      <a:pt x="766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133"/>
              <p:cNvSpPr>
                <a:spLocks/>
              </p:cNvSpPr>
              <p:nvPr/>
            </p:nvSpPr>
            <p:spPr bwMode="auto">
              <a:xfrm>
                <a:off x="4883150" y="2089150"/>
                <a:ext cx="1216025" cy="695325"/>
              </a:xfrm>
              <a:custGeom>
                <a:avLst/>
                <a:gdLst>
                  <a:gd name="T0" fmla="*/ 766 w 766"/>
                  <a:gd name="T1" fmla="*/ 438 h 438"/>
                  <a:gd name="T2" fmla="*/ 0 w 766"/>
                  <a:gd name="T3" fmla="*/ 438 h 438"/>
                  <a:gd name="T4" fmla="*/ 766 w 766"/>
                  <a:gd name="T5" fmla="*/ 0 h 438"/>
                  <a:gd name="T6" fmla="*/ 766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766" y="438"/>
                    </a:moveTo>
                    <a:lnTo>
                      <a:pt x="0" y="438"/>
                    </a:lnTo>
                    <a:lnTo>
                      <a:pt x="766" y="0"/>
                    </a:lnTo>
                    <a:lnTo>
                      <a:pt x="766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137"/>
              <p:cNvSpPr>
                <a:spLocks/>
              </p:cNvSpPr>
              <p:nvPr/>
            </p:nvSpPr>
            <p:spPr bwMode="auto">
              <a:xfrm>
                <a:off x="7319963" y="2089150"/>
                <a:ext cx="1217612" cy="695325"/>
              </a:xfrm>
              <a:custGeom>
                <a:avLst/>
                <a:gdLst>
                  <a:gd name="T0" fmla="*/ 767 w 767"/>
                  <a:gd name="T1" fmla="*/ 438 h 438"/>
                  <a:gd name="T2" fmla="*/ 0 w 767"/>
                  <a:gd name="T3" fmla="*/ 438 h 438"/>
                  <a:gd name="T4" fmla="*/ 767 w 767"/>
                  <a:gd name="T5" fmla="*/ 0 h 438"/>
                  <a:gd name="T6" fmla="*/ 767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767" y="438"/>
                    </a:moveTo>
                    <a:lnTo>
                      <a:pt x="0" y="438"/>
                    </a:lnTo>
                    <a:lnTo>
                      <a:pt x="767" y="0"/>
                    </a:lnTo>
                    <a:lnTo>
                      <a:pt x="767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141"/>
              <p:cNvSpPr>
                <a:spLocks/>
              </p:cNvSpPr>
              <p:nvPr/>
            </p:nvSpPr>
            <p:spPr bwMode="auto">
              <a:xfrm>
                <a:off x="9753600" y="2089150"/>
                <a:ext cx="1220787" cy="695325"/>
              </a:xfrm>
              <a:custGeom>
                <a:avLst/>
                <a:gdLst>
                  <a:gd name="T0" fmla="*/ 769 w 769"/>
                  <a:gd name="T1" fmla="*/ 438 h 438"/>
                  <a:gd name="T2" fmla="*/ 0 w 769"/>
                  <a:gd name="T3" fmla="*/ 438 h 438"/>
                  <a:gd name="T4" fmla="*/ 769 w 769"/>
                  <a:gd name="T5" fmla="*/ 0 h 438"/>
                  <a:gd name="T6" fmla="*/ 769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769" y="438"/>
                    </a:moveTo>
                    <a:lnTo>
                      <a:pt x="0" y="438"/>
                    </a:lnTo>
                    <a:lnTo>
                      <a:pt x="769" y="0"/>
                    </a:lnTo>
                    <a:lnTo>
                      <a:pt x="769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145"/>
              <p:cNvSpPr>
                <a:spLocks/>
              </p:cNvSpPr>
              <p:nvPr/>
            </p:nvSpPr>
            <p:spPr bwMode="auto">
              <a:xfrm>
                <a:off x="7938" y="1392238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149"/>
              <p:cNvSpPr>
                <a:spLocks/>
              </p:cNvSpPr>
              <p:nvPr/>
            </p:nvSpPr>
            <p:spPr bwMode="auto">
              <a:xfrm>
                <a:off x="2446338" y="1392238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153"/>
              <p:cNvSpPr>
                <a:spLocks/>
              </p:cNvSpPr>
              <p:nvPr/>
            </p:nvSpPr>
            <p:spPr bwMode="auto">
              <a:xfrm>
                <a:off x="4883150" y="1392238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157"/>
              <p:cNvSpPr>
                <a:spLocks/>
              </p:cNvSpPr>
              <p:nvPr/>
            </p:nvSpPr>
            <p:spPr bwMode="auto">
              <a:xfrm>
                <a:off x="7319963" y="1392238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161"/>
              <p:cNvSpPr>
                <a:spLocks/>
              </p:cNvSpPr>
              <p:nvPr/>
            </p:nvSpPr>
            <p:spPr bwMode="auto">
              <a:xfrm>
                <a:off x="9753600" y="1392238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165"/>
              <p:cNvSpPr>
                <a:spLocks/>
              </p:cNvSpPr>
              <p:nvPr/>
            </p:nvSpPr>
            <p:spPr bwMode="auto">
              <a:xfrm>
                <a:off x="7938" y="696913"/>
                <a:ext cx="1220787" cy="695325"/>
              </a:xfrm>
              <a:custGeom>
                <a:avLst/>
                <a:gdLst>
                  <a:gd name="T0" fmla="*/ 769 w 769"/>
                  <a:gd name="T1" fmla="*/ 438 h 438"/>
                  <a:gd name="T2" fmla="*/ 0 w 769"/>
                  <a:gd name="T3" fmla="*/ 438 h 438"/>
                  <a:gd name="T4" fmla="*/ 769 w 769"/>
                  <a:gd name="T5" fmla="*/ 0 h 438"/>
                  <a:gd name="T6" fmla="*/ 769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769" y="438"/>
                    </a:moveTo>
                    <a:lnTo>
                      <a:pt x="0" y="438"/>
                    </a:lnTo>
                    <a:lnTo>
                      <a:pt x="769" y="0"/>
                    </a:lnTo>
                    <a:lnTo>
                      <a:pt x="769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169"/>
              <p:cNvSpPr>
                <a:spLocks/>
              </p:cNvSpPr>
              <p:nvPr/>
            </p:nvSpPr>
            <p:spPr bwMode="auto">
              <a:xfrm>
                <a:off x="2446338" y="696913"/>
                <a:ext cx="1216025" cy="695325"/>
              </a:xfrm>
              <a:custGeom>
                <a:avLst/>
                <a:gdLst>
                  <a:gd name="T0" fmla="*/ 766 w 766"/>
                  <a:gd name="T1" fmla="*/ 438 h 438"/>
                  <a:gd name="T2" fmla="*/ 0 w 766"/>
                  <a:gd name="T3" fmla="*/ 438 h 438"/>
                  <a:gd name="T4" fmla="*/ 766 w 766"/>
                  <a:gd name="T5" fmla="*/ 0 h 438"/>
                  <a:gd name="T6" fmla="*/ 766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766" y="438"/>
                    </a:moveTo>
                    <a:lnTo>
                      <a:pt x="0" y="438"/>
                    </a:lnTo>
                    <a:lnTo>
                      <a:pt x="766" y="0"/>
                    </a:lnTo>
                    <a:lnTo>
                      <a:pt x="766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173"/>
              <p:cNvSpPr>
                <a:spLocks/>
              </p:cNvSpPr>
              <p:nvPr/>
            </p:nvSpPr>
            <p:spPr bwMode="auto">
              <a:xfrm>
                <a:off x="4883150" y="696913"/>
                <a:ext cx="1216025" cy="695325"/>
              </a:xfrm>
              <a:custGeom>
                <a:avLst/>
                <a:gdLst>
                  <a:gd name="T0" fmla="*/ 766 w 766"/>
                  <a:gd name="T1" fmla="*/ 438 h 438"/>
                  <a:gd name="T2" fmla="*/ 0 w 766"/>
                  <a:gd name="T3" fmla="*/ 438 h 438"/>
                  <a:gd name="T4" fmla="*/ 766 w 766"/>
                  <a:gd name="T5" fmla="*/ 0 h 438"/>
                  <a:gd name="T6" fmla="*/ 766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766" y="438"/>
                    </a:moveTo>
                    <a:lnTo>
                      <a:pt x="0" y="438"/>
                    </a:lnTo>
                    <a:lnTo>
                      <a:pt x="766" y="0"/>
                    </a:lnTo>
                    <a:lnTo>
                      <a:pt x="766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177"/>
              <p:cNvSpPr>
                <a:spLocks/>
              </p:cNvSpPr>
              <p:nvPr/>
            </p:nvSpPr>
            <p:spPr bwMode="auto">
              <a:xfrm>
                <a:off x="7319963" y="696913"/>
                <a:ext cx="1217612" cy="695325"/>
              </a:xfrm>
              <a:custGeom>
                <a:avLst/>
                <a:gdLst>
                  <a:gd name="T0" fmla="*/ 767 w 767"/>
                  <a:gd name="T1" fmla="*/ 438 h 438"/>
                  <a:gd name="T2" fmla="*/ 0 w 767"/>
                  <a:gd name="T3" fmla="*/ 438 h 438"/>
                  <a:gd name="T4" fmla="*/ 767 w 767"/>
                  <a:gd name="T5" fmla="*/ 0 h 438"/>
                  <a:gd name="T6" fmla="*/ 767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767" y="438"/>
                    </a:moveTo>
                    <a:lnTo>
                      <a:pt x="0" y="438"/>
                    </a:lnTo>
                    <a:lnTo>
                      <a:pt x="767" y="0"/>
                    </a:lnTo>
                    <a:lnTo>
                      <a:pt x="767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181"/>
              <p:cNvSpPr>
                <a:spLocks/>
              </p:cNvSpPr>
              <p:nvPr/>
            </p:nvSpPr>
            <p:spPr bwMode="auto">
              <a:xfrm>
                <a:off x="9753600" y="696913"/>
                <a:ext cx="1220787" cy="695325"/>
              </a:xfrm>
              <a:custGeom>
                <a:avLst/>
                <a:gdLst>
                  <a:gd name="T0" fmla="*/ 769 w 769"/>
                  <a:gd name="T1" fmla="*/ 438 h 438"/>
                  <a:gd name="T2" fmla="*/ 0 w 769"/>
                  <a:gd name="T3" fmla="*/ 438 h 438"/>
                  <a:gd name="T4" fmla="*/ 769 w 769"/>
                  <a:gd name="T5" fmla="*/ 0 h 438"/>
                  <a:gd name="T6" fmla="*/ 769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769" y="438"/>
                    </a:moveTo>
                    <a:lnTo>
                      <a:pt x="0" y="438"/>
                    </a:lnTo>
                    <a:lnTo>
                      <a:pt x="769" y="0"/>
                    </a:lnTo>
                    <a:lnTo>
                      <a:pt x="769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185"/>
              <p:cNvSpPr>
                <a:spLocks/>
              </p:cNvSpPr>
              <p:nvPr/>
            </p:nvSpPr>
            <p:spPr bwMode="auto">
              <a:xfrm>
                <a:off x="7938" y="0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189"/>
              <p:cNvSpPr>
                <a:spLocks/>
              </p:cNvSpPr>
              <p:nvPr/>
            </p:nvSpPr>
            <p:spPr bwMode="auto">
              <a:xfrm>
                <a:off x="2446338" y="0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193"/>
              <p:cNvSpPr>
                <a:spLocks/>
              </p:cNvSpPr>
              <p:nvPr/>
            </p:nvSpPr>
            <p:spPr bwMode="auto">
              <a:xfrm>
                <a:off x="4883150" y="0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197"/>
              <p:cNvSpPr>
                <a:spLocks/>
              </p:cNvSpPr>
              <p:nvPr/>
            </p:nvSpPr>
            <p:spPr bwMode="auto">
              <a:xfrm>
                <a:off x="7319963" y="0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201"/>
              <p:cNvSpPr>
                <a:spLocks/>
              </p:cNvSpPr>
              <p:nvPr/>
            </p:nvSpPr>
            <p:spPr bwMode="auto">
              <a:xfrm>
                <a:off x="9753600" y="0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grpSp>
          <p:nvGrpSpPr>
            <p:cNvPr id="8" name="组合 228"/>
            <p:cNvGrpSpPr/>
            <p:nvPr/>
          </p:nvGrpSpPr>
          <p:grpSpPr>
            <a:xfrm>
              <a:off x="7938" y="0"/>
              <a:ext cx="12184062" cy="6962775"/>
              <a:chOff x="4763" y="3175"/>
              <a:chExt cx="12184062" cy="6962775"/>
            </a:xfrm>
            <a:solidFill>
              <a:srgbClr val="BBBDBF">
                <a:alpha val="10000"/>
              </a:srgbClr>
            </a:solidFill>
          </p:grpSpPr>
          <p:sp>
            <p:nvSpPr>
              <p:cNvPr id="60" name="Freeform 6"/>
              <p:cNvSpPr>
                <a:spLocks/>
              </p:cNvSpPr>
              <p:nvPr/>
            </p:nvSpPr>
            <p:spPr bwMode="auto">
              <a:xfrm>
                <a:off x="4763" y="6270625"/>
                <a:ext cx="1220787" cy="695325"/>
              </a:xfrm>
              <a:custGeom>
                <a:avLst/>
                <a:gdLst>
                  <a:gd name="T0" fmla="*/ 0 w 769"/>
                  <a:gd name="T1" fmla="*/ 438 h 438"/>
                  <a:gd name="T2" fmla="*/ 0 w 769"/>
                  <a:gd name="T3" fmla="*/ 0 h 438"/>
                  <a:gd name="T4" fmla="*/ 769 w 769"/>
                  <a:gd name="T5" fmla="*/ 0 h 438"/>
                  <a:gd name="T6" fmla="*/ 0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7"/>
              <p:cNvSpPr>
                <a:spLocks/>
              </p:cNvSpPr>
              <p:nvPr/>
            </p:nvSpPr>
            <p:spPr bwMode="auto">
              <a:xfrm>
                <a:off x="1225550" y="6270625"/>
                <a:ext cx="1217612" cy="695325"/>
              </a:xfrm>
              <a:custGeom>
                <a:avLst/>
                <a:gdLst>
                  <a:gd name="T0" fmla="*/ 767 w 767"/>
                  <a:gd name="T1" fmla="*/ 438 h 438"/>
                  <a:gd name="T2" fmla="*/ 0 w 767"/>
                  <a:gd name="T3" fmla="*/ 438 h 438"/>
                  <a:gd name="T4" fmla="*/ 767 w 767"/>
                  <a:gd name="T5" fmla="*/ 0 h 438"/>
                  <a:gd name="T6" fmla="*/ 767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767" y="438"/>
                    </a:moveTo>
                    <a:lnTo>
                      <a:pt x="0" y="438"/>
                    </a:lnTo>
                    <a:lnTo>
                      <a:pt x="767" y="0"/>
                    </a:lnTo>
                    <a:lnTo>
                      <a:pt x="767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10"/>
              <p:cNvSpPr>
                <a:spLocks/>
              </p:cNvSpPr>
              <p:nvPr/>
            </p:nvSpPr>
            <p:spPr bwMode="auto">
              <a:xfrm>
                <a:off x="2443163" y="6270625"/>
                <a:ext cx="1216025" cy="695325"/>
              </a:xfrm>
              <a:custGeom>
                <a:avLst/>
                <a:gdLst>
                  <a:gd name="T0" fmla="*/ 0 w 766"/>
                  <a:gd name="T1" fmla="*/ 438 h 438"/>
                  <a:gd name="T2" fmla="*/ 0 w 766"/>
                  <a:gd name="T3" fmla="*/ 0 h 438"/>
                  <a:gd name="T4" fmla="*/ 766 w 766"/>
                  <a:gd name="T5" fmla="*/ 0 h 438"/>
                  <a:gd name="T6" fmla="*/ 0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11"/>
              <p:cNvSpPr>
                <a:spLocks/>
              </p:cNvSpPr>
              <p:nvPr/>
            </p:nvSpPr>
            <p:spPr bwMode="auto">
              <a:xfrm>
                <a:off x="3659188" y="6270625"/>
                <a:ext cx="1220787" cy="695325"/>
              </a:xfrm>
              <a:custGeom>
                <a:avLst/>
                <a:gdLst>
                  <a:gd name="T0" fmla="*/ 769 w 769"/>
                  <a:gd name="T1" fmla="*/ 438 h 438"/>
                  <a:gd name="T2" fmla="*/ 0 w 769"/>
                  <a:gd name="T3" fmla="*/ 438 h 438"/>
                  <a:gd name="T4" fmla="*/ 769 w 769"/>
                  <a:gd name="T5" fmla="*/ 0 h 438"/>
                  <a:gd name="T6" fmla="*/ 769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769" y="438"/>
                    </a:moveTo>
                    <a:lnTo>
                      <a:pt x="0" y="438"/>
                    </a:lnTo>
                    <a:lnTo>
                      <a:pt x="769" y="0"/>
                    </a:lnTo>
                    <a:lnTo>
                      <a:pt x="769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14"/>
              <p:cNvSpPr>
                <a:spLocks/>
              </p:cNvSpPr>
              <p:nvPr/>
            </p:nvSpPr>
            <p:spPr bwMode="auto">
              <a:xfrm>
                <a:off x="4879975" y="6270625"/>
                <a:ext cx="1216025" cy="695325"/>
              </a:xfrm>
              <a:custGeom>
                <a:avLst/>
                <a:gdLst>
                  <a:gd name="T0" fmla="*/ 0 w 766"/>
                  <a:gd name="T1" fmla="*/ 438 h 438"/>
                  <a:gd name="T2" fmla="*/ 0 w 766"/>
                  <a:gd name="T3" fmla="*/ 0 h 438"/>
                  <a:gd name="T4" fmla="*/ 766 w 766"/>
                  <a:gd name="T5" fmla="*/ 0 h 438"/>
                  <a:gd name="T6" fmla="*/ 0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15"/>
              <p:cNvSpPr>
                <a:spLocks/>
              </p:cNvSpPr>
              <p:nvPr/>
            </p:nvSpPr>
            <p:spPr bwMode="auto">
              <a:xfrm>
                <a:off x="6096000" y="6270625"/>
                <a:ext cx="1220787" cy="695325"/>
              </a:xfrm>
              <a:custGeom>
                <a:avLst/>
                <a:gdLst>
                  <a:gd name="T0" fmla="*/ 769 w 769"/>
                  <a:gd name="T1" fmla="*/ 438 h 438"/>
                  <a:gd name="T2" fmla="*/ 0 w 769"/>
                  <a:gd name="T3" fmla="*/ 438 h 438"/>
                  <a:gd name="T4" fmla="*/ 769 w 769"/>
                  <a:gd name="T5" fmla="*/ 0 h 438"/>
                  <a:gd name="T6" fmla="*/ 769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769" y="438"/>
                    </a:moveTo>
                    <a:lnTo>
                      <a:pt x="0" y="438"/>
                    </a:lnTo>
                    <a:lnTo>
                      <a:pt x="769" y="0"/>
                    </a:lnTo>
                    <a:lnTo>
                      <a:pt x="769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18"/>
              <p:cNvSpPr>
                <a:spLocks/>
              </p:cNvSpPr>
              <p:nvPr/>
            </p:nvSpPr>
            <p:spPr bwMode="auto">
              <a:xfrm>
                <a:off x="7316788" y="6270625"/>
                <a:ext cx="1217612" cy="695325"/>
              </a:xfrm>
              <a:custGeom>
                <a:avLst/>
                <a:gdLst>
                  <a:gd name="T0" fmla="*/ 0 w 767"/>
                  <a:gd name="T1" fmla="*/ 438 h 438"/>
                  <a:gd name="T2" fmla="*/ 0 w 767"/>
                  <a:gd name="T3" fmla="*/ 0 h 438"/>
                  <a:gd name="T4" fmla="*/ 767 w 767"/>
                  <a:gd name="T5" fmla="*/ 0 h 438"/>
                  <a:gd name="T6" fmla="*/ 0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19"/>
              <p:cNvSpPr>
                <a:spLocks/>
              </p:cNvSpPr>
              <p:nvPr/>
            </p:nvSpPr>
            <p:spPr bwMode="auto">
              <a:xfrm>
                <a:off x="8534400" y="6270625"/>
                <a:ext cx="1216025" cy="695325"/>
              </a:xfrm>
              <a:custGeom>
                <a:avLst/>
                <a:gdLst>
                  <a:gd name="T0" fmla="*/ 766 w 766"/>
                  <a:gd name="T1" fmla="*/ 438 h 438"/>
                  <a:gd name="T2" fmla="*/ 0 w 766"/>
                  <a:gd name="T3" fmla="*/ 438 h 438"/>
                  <a:gd name="T4" fmla="*/ 766 w 766"/>
                  <a:gd name="T5" fmla="*/ 0 h 438"/>
                  <a:gd name="T6" fmla="*/ 766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766" y="438"/>
                    </a:moveTo>
                    <a:lnTo>
                      <a:pt x="0" y="438"/>
                    </a:lnTo>
                    <a:lnTo>
                      <a:pt x="766" y="0"/>
                    </a:lnTo>
                    <a:lnTo>
                      <a:pt x="766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22"/>
              <p:cNvSpPr>
                <a:spLocks/>
              </p:cNvSpPr>
              <p:nvPr/>
            </p:nvSpPr>
            <p:spPr bwMode="auto">
              <a:xfrm>
                <a:off x="9750425" y="6270625"/>
                <a:ext cx="1220787" cy="695325"/>
              </a:xfrm>
              <a:custGeom>
                <a:avLst/>
                <a:gdLst>
                  <a:gd name="T0" fmla="*/ 0 w 769"/>
                  <a:gd name="T1" fmla="*/ 438 h 438"/>
                  <a:gd name="T2" fmla="*/ 0 w 769"/>
                  <a:gd name="T3" fmla="*/ 0 h 438"/>
                  <a:gd name="T4" fmla="*/ 769 w 769"/>
                  <a:gd name="T5" fmla="*/ 0 h 438"/>
                  <a:gd name="T6" fmla="*/ 0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23"/>
              <p:cNvSpPr>
                <a:spLocks/>
              </p:cNvSpPr>
              <p:nvPr/>
            </p:nvSpPr>
            <p:spPr bwMode="auto">
              <a:xfrm>
                <a:off x="10971213" y="6270625"/>
                <a:ext cx="1217612" cy="695325"/>
              </a:xfrm>
              <a:custGeom>
                <a:avLst/>
                <a:gdLst>
                  <a:gd name="T0" fmla="*/ 767 w 767"/>
                  <a:gd name="T1" fmla="*/ 438 h 438"/>
                  <a:gd name="T2" fmla="*/ 0 w 767"/>
                  <a:gd name="T3" fmla="*/ 438 h 438"/>
                  <a:gd name="T4" fmla="*/ 767 w 767"/>
                  <a:gd name="T5" fmla="*/ 0 h 438"/>
                  <a:gd name="T6" fmla="*/ 767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767" y="438"/>
                    </a:moveTo>
                    <a:lnTo>
                      <a:pt x="0" y="438"/>
                    </a:lnTo>
                    <a:lnTo>
                      <a:pt x="767" y="0"/>
                    </a:lnTo>
                    <a:lnTo>
                      <a:pt x="767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26"/>
              <p:cNvSpPr>
                <a:spLocks/>
              </p:cNvSpPr>
              <p:nvPr/>
            </p:nvSpPr>
            <p:spPr bwMode="auto">
              <a:xfrm>
                <a:off x="4763" y="5573713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27"/>
              <p:cNvSpPr>
                <a:spLocks/>
              </p:cNvSpPr>
              <p:nvPr/>
            </p:nvSpPr>
            <p:spPr bwMode="auto">
              <a:xfrm>
                <a:off x="1225550" y="5573713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4"/>
              <p:cNvSpPr>
                <a:spLocks/>
              </p:cNvSpPr>
              <p:nvPr/>
            </p:nvSpPr>
            <p:spPr bwMode="auto">
              <a:xfrm>
                <a:off x="4879975" y="5573713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5"/>
              <p:cNvSpPr>
                <a:spLocks/>
              </p:cNvSpPr>
              <p:nvPr/>
            </p:nvSpPr>
            <p:spPr bwMode="auto">
              <a:xfrm>
                <a:off x="6096000" y="5573713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42"/>
              <p:cNvSpPr>
                <a:spLocks/>
              </p:cNvSpPr>
              <p:nvPr/>
            </p:nvSpPr>
            <p:spPr bwMode="auto">
              <a:xfrm>
                <a:off x="9750425" y="5573713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43"/>
              <p:cNvSpPr>
                <a:spLocks/>
              </p:cNvSpPr>
              <p:nvPr/>
            </p:nvSpPr>
            <p:spPr bwMode="auto">
              <a:xfrm>
                <a:off x="10971213" y="5573713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46"/>
              <p:cNvSpPr>
                <a:spLocks/>
              </p:cNvSpPr>
              <p:nvPr/>
            </p:nvSpPr>
            <p:spPr bwMode="auto">
              <a:xfrm>
                <a:off x="4763" y="4876800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50"/>
              <p:cNvSpPr>
                <a:spLocks/>
              </p:cNvSpPr>
              <p:nvPr/>
            </p:nvSpPr>
            <p:spPr bwMode="auto">
              <a:xfrm>
                <a:off x="2443163" y="4876800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51"/>
              <p:cNvSpPr>
                <a:spLocks/>
              </p:cNvSpPr>
              <p:nvPr/>
            </p:nvSpPr>
            <p:spPr bwMode="auto">
              <a:xfrm>
                <a:off x="3659188" y="4876800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58"/>
              <p:cNvSpPr>
                <a:spLocks/>
              </p:cNvSpPr>
              <p:nvPr/>
            </p:nvSpPr>
            <p:spPr bwMode="auto">
              <a:xfrm>
                <a:off x="7316788" y="4876800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59"/>
              <p:cNvSpPr>
                <a:spLocks/>
              </p:cNvSpPr>
              <p:nvPr/>
            </p:nvSpPr>
            <p:spPr bwMode="auto">
              <a:xfrm>
                <a:off x="8534400" y="4876800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63"/>
              <p:cNvSpPr>
                <a:spLocks/>
              </p:cNvSpPr>
              <p:nvPr/>
            </p:nvSpPr>
            <p:spPr bwMode="auto">
              <a:xfrm>
                <a:off x="10971213" y="4876800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66"/>
              <p:cNvSpPr>
                <a:spLocks/>
              </p:cNvSpPr>
              <p:nvPr/>
            </p:nvSpPr>
            <p:spPr bwMode="auto">
              <a:xfrm>
                <a:off x="4763" y="4181475"/>
                <a:ext cx="1220787" cy="695325"/>
              </a:xfrm>
              <a:custGeom>
                <a:avLst/>
                <a:gdLst>
                  <a:gd name="T0" fmla="*/ 0 w 769"/>
                  <a:gd name="T1" fmla="*/ 438 h 438"/>
                  <a:gd name="T2" fmla="*/ 0 w 769"/>
                  <a:gd name="T3" fmla="*/ 0 h 438"/>
                  <a:gd name="T4" fmla="*/ 769 w 769"/>
                  <a:gd name="T5" fmla="*/ 0 h 438"/>
                  <a:gd name="T6" fmla="*/ 0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67"/>
              <p:cNvSpPr>
                <a:spLocks/>
              </p:cNvSpPr>
              <p:nvPr/>
            </p:nvSpPr>
            <p:spPr bwMode="auto">
              <a:xfrm>
                <a:off x="1225550" y="4181475"/>
                <a:ext cx="1217612" cy="695325"/>
              </a:xfrm>
              <a:custGeom>
                <a:avLst/>
                <a:gdLst>
                  <a:gd name="T0" fmla="*/ 767 w 767"/>
                  <a:gd name="T1" fmla="*/ 438 h 438"/>
                  <a:gd name="T2" fmla="*/ 0 w 767"/>
                  <a:gd name="T3" fmla="*/ 438 h 438"/>
                  <a:gd name="T4" fmla="*/ 767 w 767"/>
                  <a:gd name="T5" fmla="*/ 0 h 438"/>
                  <a:gd name="T6" fmla="*/ 767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767" y="438"/>
                    </a:moveTo>
                    <a:lnTo>
                      <a:pt x="0" y="438"/>
                    </a:lnTo>
                    <a:lnTo>
                      <a:pt x="767" y="0"/>
                    </a:lnTo>
                    <a:lnTo>
                      <a:pt x="767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74"/>
              <p:cNvSpPr>
                <a:spLocks/>
              </p:cNvSpPr>
              <p:nvPr/>
            </p:nvSpPr>
            <p:spPr bwMode="auto">
              <a:xfrm>
                <a:off x="4879975" y="4181475"/>
                <a:ext cx="1216025" cy="695325"/>
              </a:xfrm>
              <a:custGeom>
                <a:avLst/>
                <a:gdLst>
                  <a:gd name="T0" fmla="*/ 0 w 766"/>
                  <a:gd name="T1" fmla="*/ 438 h 438"/>
                  <a:gd name="T2" fmla="*/ 0 w 766"/>
                  <a:gd name="T3" fmla="*/ 0 h 438"/>
                  <a:gd name="T4" fmla="*/ 766 w 766"/>
                  <a:gd name="T5" fmla="*/ 0 h 438"/>
                  <a:gd name="T6" fmla="*/ 0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75"/>
              <p:cNvSpPr>
                <a:spLocks/>
              </p:cNvSpPr>
              <p:nvPr/>
            </p:nvSpPr>
            <p:spPr bwMode="auto">
              <a:xfrm>
                <a:off x="6096000" y="4181475"/>
                <a:ext cx="1220787" cy="695325"/>
              </a:xfrm>
              <a:custGeom>
                <a:avLst/>
                <a:gdLst>
                  <a:gd name="T0" fmla="*/ 769 w 769"/>
                  <a:gd name="T1" fmla="*/ 438 h 438"/>
                  <a:gd name="T2" fmla="*/ 0 w 769"/>
                  <a:gd name="T3" fmla="*/ 438 h 438"/>
                  <a:gd name="T4" fmla="*/ 769 w 769"/>
                  <a:gd name="T5" fmla="*/ 0 h 438"/>
                  <a:gd name="T6" fmla="*/ 769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769" y="438"/>
                    </a:moveTo>
                    <a:lnTo>
                      <a:pt x="0" y="438"/>
                    </a:lnTo>
                    <a:lnTo>
                      <a:pt x="769" y="0"/>
                    </a:lnTo>
                    <a:lnTo>
                      <a:pt x="769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82"/>
              <p:cNvSpPr>
                <a:spLocks/>
              </p:cNvSpPr>
              <p:nvPr/>
            </p:nvSpPr>
            <p:spPr bwMode="auto">
              <a:xfrm>
                <a:off x="9750425" y="4181475"/>
                <a:ext cx="1220787" cy="695325"/>
              </a:xfrm>
              <a:custGeom>
                <a:avLst/>
                <a:gdLst>
                  <a:gd name="T0" fmla="*/ 0 w 769"/>
                  <a:gd name="T1" fmla="*/ 438 h 438"/>
                  <a:gd name="T2" fmla="*/ 0 w 769"/>
                  <a:gd name="T3" fmla="*/ 0 h 438"/>
                  <a:gd name="T4" fmla="*/ 769 w 769"/>
                  <a:gd name="T5" fmla="*/ 0 h 438"/>
                  <a:gd name="T6" fmla="*/ 0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83"/>
              <p:cNvSpPr>
                <a:spLocks/>
              </p:cNvSpPr>
              <p:nvPr/>
            </p:nvSpPr>
            <p:spPr bwMode="auto">
              <a:xfrm>
                <a:off x="10971213" y="4181475"/>
                <a:ext cx="1217612" cy="695325"/>
              </a:xfrm>
              <a:custGeom>
                <a:avLst/>
                <a:gdLst>
                  <a:gd name="T0" fmla="*/ 767 w 767"/>
                  <a:gd name="T1" fmla="*/ 438 h 438"/>
                  <a:gd name="T2" fmla="*/ 0 w 767"/>
                  <a:gd name="T3" fmla="*/ 438 h 438"/>
                  <a:gd name="T4" fmla="*/ 767 w 767"/>
                  <a:gd name="T5" fmla="*/ 0 h 438"/>
                  <a:gd name="T6" fmla="*/ 767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767" y="438"/>
                    </a:moveTo>
                    <a:lnTo>
                      <a:pt x="0" y="438"/>
                    </a:lnTo>
                    <a:lnTo>
                      <a:pt x="767" y="0"/>
                    </a:lnTo>
                    <a:lnTo>
                      <a:pt x="767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86"/>
              <p:cNvSpPr>
                <a:spLocks/>
              </p:cNvSpPr>
              <p:nvPr/>
            </p:nvSpPr>
            <p:spPr bwMode="auto">
              <a:xfrm>
                <a:off x="4763" y="3484563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90"/>
              <p:cNvSpPr>
                <a:spLocks/>
              </p:cNvSpPr>
              <p:nvPr/>
            </p:nvSpPr>
            <p:spPr bwMode="auto">
              <a:xfrm>
                <a:off x="2443163" y="3484563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91"/>
              <p:cNvSpPr>
                <a:spLocks/>
              </p:cNvSpPr>
              <p:nvPr/>
            </p:nvSpPr>
            <p:spPr bwMode="auto">
              <a:xfrm>
                <a:off x="3659188" y="3484563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98"/>
              <p:cNvSpPr>
                <a:spLocks/>
              </p:cNvSpPr>
              <p:nvPr/>
            </p:nvSpPr>
            <p:spPr bwMode="auto">
              <a:xfrm>
                <a:off x="7316788" y="3484563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99"/>
              <p:cNvSpPr>
                <a:spLocks/>
              </p:cNvSpPr>
              <p:nvPr/>
            </p:nvSpPr>
            <p:spPr bwMode="auto">
              <a:xfrm>
                <a:off x="8534400" y="3484563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103"/>
              <p:cNvSpPr>
                <a:spLocks/>
              </p:cNvSpPr>
              <p:nvPr/>
            </p:nvSpPr>
            <p:spPr bwMode="auto">
              <a:xfrm>
                <a:off x="10971213" y="3484563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106"/>
              <p:cNvSpPr>
                <a:spLocks/>
              </p:cNvSpPr>
              <p:nvPr/>
            </p:nvSpPr>
            <p:spPr bwMode="auto">
              <a:xfrm>
                <a:off x="4763" y="2787650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107"/>
              <p:cNvSpPr>
                <a:spLocks/>
              </p:cNvSpPr>
              <p:nvPr/>
            </p:nvSpPr>
            <p:spPr bwMode="auto">
              <a:xfrm>
                <a:off x="1225550" y="2787650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114"/>
              <p:cNvSpPr>
                <a:spLocks/>
              </p:cNvSpPr>
              <p:nvPr/>
            </p:nvSpPr>
            <p:spPr bwMode="auto">
              <a:xfrm>
                <a:off x="4879975" y="2787650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115"/>
              <p:cNvSpPr>
                <a:spLocks/>
              </p:cNvSpPr>
              <p:nvPr/>
            </p:nvSpPr>
            <p:spPr bwMode="auto">
              <a:xfrm>
                <a:off x="6096000" y="2787650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122"/>
              <p:cNvSpPr>
                <a:spLocks/>
              </p:cNvSpPr>
              <p:nvPr/>
            </p:nvSpPr>
            <p:spPr bwMode="auto">
              <a:xfrm>
                <a:off x="9750425" y="2787650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123"/>
              <p:cNvSpPr>
                <a:spLocks/>
              </p:cNvSpPr>
              <p:nvPr/>
            </p:nvSpPr>
            <p:spPr bwMode="auto">
              <a:xfrm>
                <a:off x="10971213" y="2787650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126"/>
              <p:cNvSpPr>
                <a:spLocks/>
              </p:cNvSpPr>
              <p:nvPr/>
            </p:nvSpPr>
            <p:spPr bwMode="auto">
              <a:xfrm>
                <a:off x="4763" y="2092325"/>
                <a:ext cx="1220787" cy="695325"/>
              </a:xfrm>
              <a:custGeom>
                <a:avLst/>
                <a:gdLst>
                  <a:gd name="T0" fmla="*/ 0 w 769"/>
                  <a:gd name="T1" fmla="*/ 438 h 438"/>
                  <a:gd name="T2" fmla="*/ 0 w 769"/>
                  <a:gd name="T3" fmla="*/ 0 h 438"/>
                  <a:gd name="T4" fmla="*/ 769 w 769"/>
                  <a:gd name="T5" fmla="*/ 0 h 438"/>
                  <a:gd name="T6" fmla="*/ 0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130"/>
              <p:cNvSpPr>
                <a:spLocks/>
              </p:cNvSpPr>
              <p:nvPr/>
            </p:nvSpPr>
            <p:spPr bwMode="auto">
              <a:xfrm>
                <a:off x="2443163" y="2092325"/>
                <a:ext cx="1216025" cy="695325"/>
              </a:xfrm>
              <a:custGeom>
                <a:avLst/>
                <a:gdLst>
                  <a:gd name="T0" fmla="*/ 0 w 766"/>
                  <a:gd name="T1" fmla="*/ 438 h 438"/>
                  <a:gd name="T2" fmla="*/ 0 w 766"/>
                  <a:gd name="T3" fmla="*/ 0 h 438"/>
                  <a:gd name="T4" fmla="*/ 766 w 766"/>
                  <a:gd name="T5" fmla="*/ 0 h 438"/>
                  <a:gd name="T6" fmla="*/ 0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131"/>
              <p:cNvSpPr>
                <a:spLocks/>
              </p:cNvSpPr>
              <p:nvPr/>
            </p:nvSpPr>
            <p:spPr bwMode="auto">
              <a:xfrm>
                <a:off x="3659188" y="2092325"/>
                <a:ext cx="1220787" cy="695325"/>
              </a:xfrm>
              <a:custGeom>
                <a:avLst/>
                <a:gdLst>
                  <a:gd name="T0" fmla="*/ 769 w 769"/>
                  <a:gd name="T1" fmla="*/ 438 h 438"/>
                  <a:gd name="T2" fmla="*/ 0 w 769"/>
                  <a:gd name="T3" fmla="*/ 438 h 438"/>
                  <a:gd name="T4" fmla="*/ 769 w 769"/>
                  <a:gd name="T5" fmla="*/ 0 h 438"/>
                  <a:gd name="T6" fmla="*/ 769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769" y="438"/>
                    </a:moveTo>
                    <a:lnTo>
                      <a:pt x="0" y="438"/>
                    </a:lnTo>
                    <a:lnTo>
                      <a:pt x="769" y="0"/>
                    </a:lnTo>
                    <a:lnTo>
                      <a:pt x="769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138"/>
              <p:cNvSpPr>
                <a:spLocks/>
              </p:cNvSpPr>
              <p:nvPr/>
            </p:nvSpPr>
            <p:spPr bwMode="auto">
              <a:xfrm>
                <a:off x="7316788" y="2092325"/>
                <a:ext cx="1217612" cy="695325"/>
              </a:xfrm>
              <a:custGeom>
                <a:avLst/>
                <a:gdLst>
                  <a:gd name="T0" fmla="*/ 0 w 767"/>
                  <a:gd name="T1" fmla="*/ 438 h 438"/>
                  <a:gd name="T2" fmla="*/ 0 w 767"/>
                  <a:gd name="T3" fmla="*/ 0 h 438"/>
                  <a:gd name="T4" fmla="*/ 767 w 767"/>
                  <a:gd name="T5" fmla="*/ 0 h 438"/>
                  <a:gd name="T6" fmla="*/ 0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139"/>
              <p:cNvSpPr>
                <a:spLocks/>
              </p:cNvSpPr>
              <p:nvPr/>
            </p:nvSpPr>
            <p:spPr bwMode="auto">
              <a:xfrm>
                <a:off x="8534400" y="2092325"/>
                <a:ext cx="1216025" cy="695325"/>
              </a:xfrm>
              <a:custGeom>
                <a:avLst/>
                <a:gdLst>
                  <a:gd name="T0" fmla="*/ 766 w 766"/>
                  <a:gd name="T1" fmla="*/ 438 h 438"/>
                  <a:gd name="T2" fmla="*/ 0 w 766"/>
                  <a:gd name="T3" fmla="*/ 438 h 438"/>
                  <a:gd name="T4" fmla="*/ 766 w 766"/>
                  <a:gd name="T5" fmla="*/ 0 h 438"/>
                  <a:gd name="T6" fmla="*/ 766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766" y="438"/>
                    </a:moveTo>
                    <a:lnTo>
                      <a:pt x="0" y="438"/>
                    </a:lnTo>
                    <a:lnTo>
                      <a:pt x="766" y="0"/>
                    </a:lnTo>
                    <a:lnTo>
                      <a:pt x="766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143"/>
              <p:cNvSpPr>
                <a:spLocks/>
              </p:cNvSpPr>
              <p:nvPr/>
            </p:nvSpPr>
            <p:spPr bwMode="auto">
              <a:xfrm>
                <a:off x="10971213" y="2092325"/>
                <a:ext cx="1217612" cy="695325"/>
              </a:xfrm>
              <a:custGeom>
                <a:avLst/>
                <a:gdLst>
                  <a:gd name="T0" fmla="*/ 767 w 767"/>
                  <a:gd name="T1" fmla="*/ 438 h 438"/>
                  <a:gd name="T2" fmla="*/ 0 w 767"/>
                  <a:gd name="T3" fmla="*/ 438 h 438"/>
                  <a:gd name="T4" fmla="*/ 767 w 767"/>
                  <a:gd name="T5" fmla="*/ 0 h 438"/>
                  <a:gd name="T6" fmla="*/ 767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767" y="438"/>
                    </a:moveTo>
                    <a:lnTo>
                      <a:pt x="0" y="438"/>
                    </a:lnTo>
                    <a:lnTo>
                      <a:pt x="767" y="0"/>
                    </a:lnTo>
                    <a:lnTo>
                      <a:pt x="767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146"/>
              <p:cNvSpPr>
                <a:spLocks/>
              </p:cNvSpPr>
              <p:nvPr/>
            </p:nvSpPr>
            <p:spPr bwMode="auto">
              <a:xfrm>
                <a:off x="4763" y="1395413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147"/>
              <p:cNvSpPr>
                <a:spLocks/>
              </p:cNvSpPr>
              <p:nvPr/>
            </p:nvSpPr>
            <p:spPr bwMode="auto">
              <a:xfrm>
                <a:off x="1225550" y="1395413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154"/>
              <p:cNvSpPr>
                <a:spLocks/>
              </p:cNvSpPr>
              <p:nvPr/>
            </p:nvSpPr>
            <p:spPr bwMode="auto">
              <a:xfrm>
                <a:off x="4879975" y="1395413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155"/>
              <p:cNvSpPr>
                <a:spLocks/>
              </p:cNvSpPr>
              <p:nvPr/>
            </p:nvSpPr>
            <p:spPr bwMode="auto">
              <a:xfrm>
                <a:off x="6096000" y="1395413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162"/>
              <p:cNvSpPr>
                <a:spLocks/>
              </p:cNvSpPr>
              <p:nvPr/>
            </p:nvSpPr>
            <p:spPr bwMode="auto">
              <a:xfrm>
                <a:off x="9750425" y="1395413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163"/>
              <p:cNvSpPr>
                <a:spLocks/>
              </p:cNvSpPr>
              <p:nvPr/>
            </p:nvSpPr>
            <p:spPr bwMode="auto">
              <a:xfrm>
                <a:off x="10971213" y="1395413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166"/>
              <p:cNvSpPr>
                <a:spLocks/>
              </p:cNvSpPr>
              <p:nvPr/>
            </p:nvSpPr>
            <p:spPr bwMode="auto">
              <a:xfrm>
                <a:off x="4763" y="700088"/>
                <a:ext cx="1220787" cy="695325"/>
              </a:xfrm>
              <a:custGeom>
                <a:avLst/>
                <a:gdLst>
                  <a:gd name="T0" fmla="*/ 0 w 769"/>
                  <a:gd name="T1" fmla="*/ 438 h 438"/>
                  <a:gd name="T2" fmla="*/ 0 w 769"/>
                  <a:gd name="T3" fmla="*/ 0 h 438"/>
                  <a:gd name="T4" fmla="*/ 769 w 769"/>
                  <a:gd name="T5" fmla="*/ 0 h 438"/>
                  <a:gd name="T6" fmla="*/ 0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170"/>
              <p:cNvSpPr>
                <a:spLocks/>
              </p:cNvSpPr>
              <p:nvPr/>
            </p:nvSpPr>
            <p:spPr bwMode="auto">
              <a:xfrm>
                <a:off x="2443163" y="700088"/>
                <a:ext cx="1216025" cy="695325"/>
              </a:xfrm>
              <a:custGeom>
                <a:avLst/>
                <a:gdLst>
                  <a:gd name="T0" fmla="*/ 0 w 766"/>
                  <a:gd name="T1" fmla="*/ 438 h 438"/>
                  <a:gd name="T2" fmla="*/ 0 w 766"/>
                  <a:gd name="T3" fmla="*/ 0 h 438"/>
                  <a:gd name="T4" fmla="*/ 766 w 766"/>
                  <a:gd name="T5" fmla="*/ 0 h 438"/>
                  <a:gd name="T6" fmla="*/ 0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171"/>
              <p:cNvSpPr>
                <a:spLocks/>
              </p:cNvSpPr>
              <p:nvPr/>
            </p:nvSpPr>
            <p:spPr bwMode="auto">
              <a:xfrm>
                <a:off x="3659188" y="700088"/>
                <a:ext cx="1220787" cy="695325"/>
              </a:xfrm>
              <a:custGeom>
                <a:avLst/>
                <a:gdLst>
                  <a:gd name="T0" fmla="*/ 769 w 769"/>
                  <a:gd name="T1" fmla="*/ 438 h 438"/>
                  <a:gd name="T2" fmla="*/ 0 w 769"/>
                  <a:gd name="T3" fmla="*/ 438 h 438"/>
                  <a:gd name="T4" fmla="*/ 769 w 769"/>
                  <a:gd name="T5" fmla="*/ 0 h 438"/>
                  <a:gd name="T6" fmla="*/ 769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769" y="438"/>
                    </a:moveTo>
                    <a:lnTo>
                      <a:pt x="0" y="438"/>
                    </a:lnTo>
                    <a:lnTo>
                      <a:pt x="769" y="0"/>
                    </a:lnTo>
                    <a:lnTo>
                      <a:pt x="769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178"/>
              <p:cNvSpPr>
                <a:spLocks/>
              </p:cNvSpPr>
              <p:nvPr/>
            </p:nvSpPr>
            <p:spPr bwMode="auto">
              <a:xfrm>
                <a:off x="7316788" y="700088"/>
                <a:ext cx="1217612" cy="695325"/>
              </a:xfrm>
              <a:custGeom>
                <a:avLst/>
                <a:gdLst>
                  <a:gd name="T0" fmla="*/ 0 w 767"/>
                  <a:gd name="T1" fmla="*/ 438 h 438"/>
                  <a:gd name="T2" fmla="*/ 0 w 767"/>
                  <a:gd name="T3" fmla="*/ 0 h 438"/>
                  <a:gd name="T4" fmla="*/ 767 w 767"/>
                  <a:gd name="T5" fmla="*/ 0 h 438"/>
                  <a:gd name="T6" fmla="*/ 0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179"/>
              <p:cNvSpPr>
                <a:spLocks/>
              </p:cNvSpPr>
              <p:nvPr/>
            </p:nvSpPr>
            <p:spPr bwMode="auto">
              <a:xfrm>
                <a:off x="8534400" y="700088"/>
                <a:ext cx="1216025" cy="695325"/>
              </a:xfrm>
              <a:custGeom>
                <a:avLst/>
                <a:gdLst>
                  <a:gd name="T0" fmla="*/ 766 w 766"/>
                  <a:gd name="T1" fmla="*/ 438 h 438"/>
                  <a:gd name="T2" fmla="*/ 0 w 766"/>
                  <a:gd name="T3" fmla="*/ 438 h 438"/>
                  <a:gd name="T4" fmla="*/ 766 w 766"/>
                  <a:gd name="T5" fmla="*/ 0 h 438"/>
                  <a:gd name="T6" fmla="*/ 766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766" y="438"/>
                    </a:moveTo>
                    <a:lnTo>
                      <a:pt x="0" y="438"/>
                    </a:lnTo>
                    <a:lnTo>
                      <a:pt x="766" y="0"/>
                    </a:lnTo>
                    <a:lnTo>
                      <a:pt x="766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183"/>
              <p:cNvSpPr>
                <a:spLocks/>
              </p:cNvSpPr>
              <p:nvPr/>
            </p:nvSpPr>
            <p:spPr bwMode="auto">
              <a:xfrm>
                <a:off x="10971213" y="700088"/>
                <a:ext cx="1217612" cy="695325"/>
              </a:xfrm>
              <a:custGeom>
                <a:avLst/>
                <a:gdLst>
                  <a:gd name="T0" fmla="*/ 767 w 767"/>
                  <a:gd name="T1" fmla="*/ 438 h 438"/>
                  <a:gd name="T2" fmla="*/ 0 w 767"/>
                  <a:gd name="T3" fmla="*/ 438 h 438"/>
                  <a:gd name="T4" fmla="*/ 767 w 767"/>
                  <a:gd name="T5" fmla="*/ 0 h 438"/>
                  <a:gd name="T6" fmla="*/ 767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767" y="438"/>
                    </a:moveTo>
                    <a:lnTo>
                      <a:pt x="0" y="438"/>
                    </a:lnTo>
                    <a:lnTo>
                      <a:pt x="767" y="0"/>
                    </a:lnTo>
                    <a:lnTo>
                      <a:pt x="767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186"/>
              <p:cNvSpPr>
                <a:spLocks/>
              </p:cNvSpPr>
              <p:nvPr/>
            </p:nvSpPr>
            <p:spPr bwMode="auto">
              <a:xfrm>
                <a:off x="4763" y="3175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187"/>
              <p:cNvSpPr>
                <a:spLocks/>
              </p:cNvSpPr>
              <p:nvPr/>
            </p:nvSpPr>
            <p:spPr bwMode="auto">
              <a:xfrm>
                <a:off x="1225550" y="3175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194"/>
              <p:cNvSpPr>
                <a:spLocks/>
              </p:cNvSpPr>
              <p:nvPr/>
            </p:nvSpPr>
            <p:spPr bwMode="auto">
              <a:xfrm>
                <a:off x="4879975" y="3175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195"/>
              <p:cNvSpPr>
                <a:spLocks/>
              </p:cNvSpPr>
              <p:nvPr/>
            </p:nvSpPr>
            <p:spPr bwMode="auto">
              <a:xfrm>
                <a:off x="6096000" y="3175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202"/>
              <p:cNvSpPr>
                <a:spLocks/>
              </p:cNvSpPr>
              <p:nvPr/>
            </p:nvSpPr>
            <p:spPr bwMode="auto">
              <a:xfrm>
                <a:off x="9750425" y="3175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203"/>
              <p:cNvSpPr>
                <a:spLocks/>
              </p:cNvSpPr>
              <p:nvPr/>
            </p:nvSpPr>
            <p:spPr bwMode="auto">
              <a:xfrm>
                <a:off x="10971213" y="3175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grpSp>
          <p:nvGrpSpPr>
            <p:cNvPr id="9" name="组合 229"/>
            <p:cNvGrpSpPr/>
            <p:nvPr/>
          </p:nvGrpSpPr>
          <p:grpSpPr>
            <a:xfrm>
              <a:off x="1228725" y="0"/>
              <a:ext cx="10963275" cy="6962775"/>
              <a:chOff x="1225550" y="3175"/>
              <a:chExt cx="10963275" cy="6962775"/>
            </a:xfrm>
            <a:solidFill>
              <a:srgbClr val="929497">
                <a:alpha val="10000"/>
              </a:srgbClr>
            </a:solidFill>
          </p:grpSpPr>
          <p:sp>
            <p:nvSpPr>
              <p:cNvPr id="10" name="Freeform 8"/>
              <p:cNvSpPr>
                <a:spLocks/>
              </p:cNvSpPr>
              <p:nvPr/>
            </p:nvSpPr>
            <p:spPr bwMode="auto">
              <a:xfrm>
                <a:off x="1225550" y="6270625"/>
                <a:ext cx="1217612" cy="695325"/>
              </a:xfrm>
              <a:custGeom>
                <a:avLst/>
                <a:gdLst>
                  <a:gd name="T0" fmla="*/ 0 w 767"/>
                  <a:gd name="T1" fmla="*/ 438 h 438"/>
                  <a:gd name="T2" fmla="*/ 0 w 767"/>
                  <a:gd name="T3" fmla="*/ 0 h 438"/>
                  <a:gd name="T4" fmla="*/ 767 w 767"/>
                  <a:gd name="T5" fmla="*/ 0 h 438"/>
                  <a:gd name="T6" fmla="*/ 0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" name="Freeform 12"/>
              <p:cNvSpPr>
                <a:spLocks/>
              </p:cNvSpPr>
              <p:nvPr/>
            </p:nvSpPr>
            <p:spPr bwMode="auto">
              <a:xfrm>
                <a:off x="3659188" y="6270625"/>
                <a:ext cx="1220787" cy="695325"/>
              </a:xfrm>
              <a:custGeom>
                <a:avLst/>
                <a:gdLst>
                  <a:gd name="T0" fmla="*/ 0 w 769"/>
                  <a:gd name="T1" fmla="*/ 438 h 438"/>
                  <a:gd name="T2" fmla="*/ 0 w 769"/>
                  <a:gd name="T3" fmla="*/ 0 h 438"/>
                  <a:gd name="T4" fmla="*/ 769 w 769"/>
                  <a:gd name="T5" fmla="*/ 0 h 438"/>
                  <a:gd name="T6" fmla="*/ 0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" name="Freeform 16"/>
              <p:cNvSpPr>
                <a:spLocks/>
              </p:cNvSpPr>
              <p:nvPr/>
            </p:nvSpPr>
            <p:spPr bwMode="auto">
              <a:xfrm>
                <a:off x="6096000" y="6270625"/>
                <a:ext cx="1220787" cy="695325"/>
              </a:xfrm>
              <a:custGeom>
                <a:avLst/>
                <a:gdLst>
                  <a:gd name="T0" fmla="*/ 0 w 769"/>
                  <a:gd name="T1" fmla="*/ 438 h 438"/>
                  <a:gd name="T2" fmla="*/ 0 w 769"/>
                  <a:gd name="T3" fmla="*/ 0 h 438"/>
                  <a:gd name="T4" fmla="*/ 769 w 769"/>
                  <a:gd name="T5" fmla="*/ 0 h 438"/>
                  <a:gd name="T6" fmla="*/ 0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" name="Freeform 20"/>
              <p:cNvSpPr>
                <a:spLocks/>
              </p:cNvSpPr>
              <p:nvPr/>
            </p:nvSpPr>
            <p:spPr bwMode="auto">
              <a:xfrm>
                <a:off x="8534400" y="6270625"/>
                <a:ext cx="1216025" cy="695325"/>
              </a:xfrm>
              <a:custGeom>
                <a:avLst/>
                <a:gdLst>
                  <a:gd name="T0" fmla="*/ 0 w 766"/>
                  <a:gd name="T1" fmla="*/ 438 h 438"/>
                  <a:gd name="T2" fmla="*/ 0 w 766"/>
                  <a:gd name="T3" fmla="*/ 0 h 438"/>
                  <a:gd name="T4" fmla="*/ 766 w 766"/>
                  <a:gd name="T5" fmla="*/ 0 h 438"/>
                  <a:gd name="T6" fmla="*/ 0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" name="Freeform 24"/>
              <p:cNvSpPr>
                <a:spLocks/>
              </p:cNvSpPr>
              <p:nvPr/>
            </p:nvSpPr>
            <p:spPr bwMode="auto">
              <a:xfrm>
                <a:off x="10971213" y="6270625"/>
                <a:ext cx="1217612" cy="695325"/>
              </a:xfrm>
              <a:custGeom>
                <a:avLst/>
                <a:gdLst>
                  <a:gd name="T0" fmla="*/ 0 w 767"/>
                  <a:gd name="T1" fmla="*/ 438 h 438"/>
                  <a:gd name="T2" fmla="*/ 0 w 767"/>
                  <a:gd name="T3" fmla="*/ 0 h 438"/>
                  <a:gd name="T4" fmla="*/ 767 w 767"/>
                  <a:gd name="T5" fmla="*/ 0 h 438"/>
                  <a:gd name="T6" fmla="*/ 0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" name="Freeform 28"/>
              <p:cNvSpPr>
                <a:spLocks/>
              </p:cNvSpPr>
              <p:nvPr/>
            </p:nvSpPr>
            <p:spPr bwMode="auto">
              <a:xfrm>
                <a:off x="1225550" y="5573713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" name="Freeform 32"/>
              <p:cNvSpPr>
                <a:spLocks/>
              </p:cNvSpPr>
              <p:nvPr/>
            </p:nvSpPr>
            <p:spPr bwMode="auto">
              <a:xfrm>
                <a:off x="3659188" y="5573713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" name="Freeform 36"/>
              <p:cNvSpPr>
                <a:spLocks/>
              </p:cNvSpPr>
              <p:nvPr/>
            </p:nvSpPr>
            <p:spPr bwMode="auto">
              <a:xfrm>
                <a:off x="6096000" y="5573713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" name="Freeform 40"/>
              <p:cNvSpPr>
                <a:spLocks/>
              </p:cNvSpPr>
              <p:nvPr/>
            </p:nvSpPr>
            <p:spPr bwMode="auto">
              <a:xfrm>
                <a:off x="8534400" y="5573713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" name="Freeform 44"/>
              <p:cNvSpPr>
                <a:spLocks/>
              </p:cNvSpPr>
              <p:nvPr/>
            </p:nvSpPr>
            <p:spPr bwMode="auto">
              <a:xfrm>
                <a:off x="10971213" y="5573713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" name="Freeform 48"/>
              <p:cNvSpPr>
                <a:spLocks/>
              </p:cNvSpPr>
              <p:nvPr/>
            </p:nvSpPr>
            <p:spPr bwMode="auto">
              <a:xfrm>
                <a:off x="1225550" y="4876800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" name="Freeform 52"/>
              <p:cNvSpPr>
                <a:spLocks/>
              </p:cNvSpPr>
              <p:nvPr/>
            </p:nvSpPr>
            <p:spPr bwMode="auto">
              <a:xfrm>
                <a:off x="3659188" y="4876800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" name="Freeform 56"/>
              <p:cNvSpPr>
                <a:spLocks/>
              </p:cNvSpPr>
              <p:nvPr/>
            </p:nvSpPr>
            <p:spPr bwMode="auto">
              <a:xfrm>
                <a:off x="6096000" y="4876800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" name="Freeform 60"/>
              <p:cNvSpPr>
                <a:spLocks/>
              </p:cNvSpPr>
              <p:nvPr/>
            </p:nvSpPr>
            <p:spPr bwMode="auto">
              <a:xfrm>
                <a:off x="8534400" y="4876800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" name="Freeform 64"/>
              <p:cNvSpPr>
                <a:spLocks/>
              </p:cNvSpPr>
              <p:nvPr/>
            </p:nvSpPr>
            <p:spPr bwMode="auto">
              <a:xfrm>
                <a:off x="10971213" y="4876800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" name="Freeform 68"/>
              <p:cNvSpPr>
                <a:spLocks/>
              </p:cNvSpPr>
              <p:nvPr/>
            </p:nvSpPr>
            <p:spPr bwMode="auto">
              <a:xfrm>
                <a:off x="1225550" y="4181475"/>
                <a:ext cx="1217612" cy="695325"/>
              </a:xfrm>
              <a:custGeom>
                <a:avLst/>
                <a:gdLst>
                  <a:gd name="T0" fmla="*/ 0 w 767"/>
                  <a:gd name="T1" fmla="*/ 438 h 438"/>
                  <a:gd name="T2" fmla="*/ 0 w 767"/>
                  <a:gd name="T3" fmla="*/ 0 h 438"/>
                  <a:gd name="T4" fmla="*/ 767 w 767"/>
                  <a:gd name="T5" fmla="*/ 0 h 438"/>
                  <a:gd name="T6" fmla="*/ 0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" name="Freeform 72"/>
              <p:cNvSpPr>
                <a:spLocks/>
              </p:cNvSpPr>
              <p:nvPr/>
            </p:nvSpPr>
            <p:spPr bwMode="auto">
              <a:xfrm>
                <a:off x="3659188" y="4181475"/>
                <a:ext cx="1220787" cy="695325"/>
              </a:xfrm>
              <a:custGeom>
                <a:avLst/>
                <a:gdLst>
                  <a:gd name="T0" fmla="*/ 0 w 769"/>
                  <a:gd name="T1" fmla="*/ 438 h 438"/>
                  <a:gd name="T2" fmla="*/ 0 w 769"/>
                  <a:gd name="T3" fmla="*/ 0 h 438"/>
                  <a:gd name="T4" fmla="*/ 769 w 769"/>
                  <a:gd name="T5" fmla="*/ 0 h 438"/>
                  <a:gd name="T6" fmla="*/ 0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" name="Freeform 76"/>
              <p:cNvSpPr>
                <a:spLocks/>
              </p:cNvSpPr>
              <p:nvPr/>
            </p:nvSpPr>
            <p:spPr bwMode="auto">
              <a:xfrm>
                <a:off x="6096000" y="4181475"/>
                <a:ext cx="1220787" cy="695325"/>
              </a:xfrm>
              <a:custGeom>
                <a:avLst/>
                <a:gdLst>
                  <a:gd name="T0" fmla="*/ 0 w 769"/>
                  <a:gd name="T1" fmla="*/ 438 h 438"/>
                  <a:gd name="T2" fmla="*/ 0 w 769"/>
                  <a:gd name="T3" fmla="*/ 0 h 438"/>
                  <a:gd name="T4" fmla="*/ 769 w 769"/>
                  <a:gd name="T5" fmla="*/ 0 h 438"/>
                  <a:gd name="T6" fmla="*/ 0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" name="Freeform 80"/>
              <p:cNvSpPr>
                <a:spLocks/>
              </p:cNvSpPr>
              <p:nvPr/>
            </p:nvSpPr>
            <p:spPr bwMode="auto">
              <a:xfrm>
                <a:off x="8534400" y="4181475"/>
                <a:ext cx="1216025" cy="695325"/>
              </a:xfrm>
              <a:custGeom>
                <a:avLst/>
                <a:gdLst>
                  <a:gd name="T0" fmla="*/ 0 w 766"/>
                  <a:gd name="T1" fmla="*/ 438 h 438"/>
                  <a:gd name="T2" fmla="*/ 0 w 766"/>
                  <a:gd name="T3" fmla="*/ 0 h 438"/>
                  <a:gd name="T4" fmla="*/ 766 w 766"/>
                  <a:gd name="T5" fmla="*/ 0 h 438"/>
                  <a:gd name="T6" fmla="*/ 0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9" name="Freeform 84"/>
              <p:cNvSpPr>
                <a:spLocks/>
              </p:cNvSpPr>
              <p:nvPr/>
            </p:nvSpPr>
            <p:spPr bwMode="auto">
              <a:xfrm>
                <a:off x="10971213" y="4181475"/>
                <a:ext cx="1217612" cy="695325"/>
              </a:xfrm>
              <a:custGeom>
                <a:avLst/>
                <a:gdLst>
                  <a:gd name="T0" fmla="*/ 0 w 767"/>
                  <a:gd name="T1" fmla="*/ 438 h 438"/>
                  <a:gd name="T2" fmla="*/ 0 w 767"/>
                  <a:gd name="T3" fmla="*/ 0 h 438"/>
                  <a:gd name="T4" fmla="*/ 767 w 767"/>
                  <a:gd name="T5" fmla="*/ 0 h 438"/>
                  <a:gd name="T6" fmla="*/ 0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0" name="Freeform 88"/>
              <p:cNvSpPr>
                <a:spLocks/>
              </p:cNvSpPr>
              <p:nvPr/>
            </p:nvSpPr>
            <p:spPr bwMode="auto">
              <a:xfrm>
                <a:off x="1225550" y="3484563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1" name="Freeform 92"/>
              <p:cNvSpPr>
                <a:spLocks/>
              </p:cNvSpPr>
              <p:nvPr/>
            </p:nvSpPr>
            <p:spPr bwMode="auto">
              <a:xfrm>
                <a:off x="3659188" y="3484563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2" name="Freeform 96"/>
              <p:cNvSpPr>
                <a:spLocks/>
              </p:cNvSpPr>
              <p:nvPr/>
            </p:nvSpPr>
            <p:spPr bwMode="auto">
              <a:xfrm>
                <a:off x="6096000" y="3484563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3" name="Freeform 100"/>
              <p:cNvSpPr>
                <a:spLocks/>
              </p:cNvSpPr>
              <p:nvPr/>
            </p:nvSpPr>
            <p:spPr bwMode="auto">
              <a:xfrm>
                <a:off x="8534400" y="3484563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104"/>
              <p:cNvSpPr>
                <a:spLocks/>
              </p:cNvSpPr>
              <p:nvPr/>
            </p:nvSpPr>
            <p:spPr bwMode="auto">
              <a:xfrm>
                <a:off x="10971213" y="3484563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108"/>
              <p:cNvSpPr>
                <a:spLocks/>
              </p:cNvSpPr>
              <p:nvPr/>
            </p:nvSpPr>
            <p:spPr bwMode="auto">
              <a:xfrm>
                <a:off x="1225550" y="2787650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112"/>
              <p:cNvSpPr>
                <a:spLocks/>
              </p:cNvSpPr>
              <p:nvPr/>
            </p:nvSpPr>
            <p:spPr bwMode="auto">
              <a:xfrm>
                <a:off x="3659188" y="2787650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116"/>
              <p:cNvSpPr>
                <a:spLocks/>
              </p:cNvSpPr>
              <p:nvPr/>
            </p:nvSpPr>
            <p:spPr bwMode="auto">
              <a:xfrm>
                <a:off x="6096000" y="2787650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120"/>
              <p:cNvSpPr>
                <a:spLocks/>
              </p:cNvSpPr>
              <p:nvPr/>
            </p:nvSpPr>
            <p:spPr bwMode="auto">
              <a:xfrm>
                <a:off x="8534400" y="2787650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124"/>
              <p:cNvSpPr>
                <a:spLocks/>
              </p:cNvSpPr>
              <p:nvPr/>
            </p:nvSpPr>
            <p:spPr bwMode="auto">
              <a:xfrm>
                <a:off x="10971213" y="2787650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128"/>
              <p:cNvSpPr>
                <a:spLocks/>
              </p:cNvSpPr>
              <p:nvPr/>
            </p:nvSpPr>
            <p:spPr bwMode="auto">
              <a:xfrm>
                <a:off x="1225550" y="2092325"/>
                <a:ext cx="1217612" cy="695325"/>
              </a:xfrm>
              <a:custGeom>
                <a:avLst/>
                <a:gdLst>
                  <a:gd name="T0" fmla="*/ 0 w 767"/>
                  <a:gd name="T1" fmla="*/ 438 h 438"/>
                  <a:gd name="T2" fmla="*/ 0 w 767"/>
                  <a:gd name="T3" fmla="*/ 0 h 438"/>
                  <a:gd name="T4" fmla="*/ 767 w 767"/>
                  <a:gd name="T5" fmla="*/ 0 h 438"/>
                  <a:gd name="T6" fmla="*/ 0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132"/>
              <p:cNvSpPr>
                <a:spLocks/>
              </p:cNvSpPr>
              <p:nvPr/>
            </p:nvSpPr>
            <p:spPr bwMode="auto">
              <a:xfrm>
                <a:off x="3659188" y="2092325"/>
                <a:ext cx="1220787" cy="695325"/>
              </a:xfrm>
              <a:custGeom>
                <a:avLst/>
                <a:gdLst>
                  <a:gd name="T0" fmla="*/ 0 w 769"/>
                  <a:gd name="T1" fmla="*/ 438 h 438"/>
                  <a:gd name="T2" fmla="*/ 0 w 769"/>
                  <a:gd name="T3" fmla="*/ 0 h 438"/>
                  <a:gd name="T4" fmla="*/ 769 w 769"/>
                  <a:gd name="T5" fmla="*/ 0 h 438"/>
                  <a:gd name="T6" fmla="*/ 0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136"/>
              <p:cNvSpPr>
                <a:spLocks/>
              </p:cNvSpPr>
              <p:nvPr/>
            </p:nvSpPr>
            <p:spPr bwMode="auto">
              <a:xfrm>
                <a:off x="6096000" y="2092325"/>
                <a:ext cx="1220787" cy="695325"/>
              </a:xfrm>
              <a:custGeom>
                <a:avLst/>
                <a:gdLst>
                  <a:gd name="T0" fmla="*/ 0 w 769"/>
                  <a:gd name="T1" fmla="*/ 438 h 438"/>
                  <a:gd name="T2" fmla="*/ 0 w 769"/>
                  <a:gd name="T3" fmla="*/ 0 h 438"/>
                  <a:gd name="T4" fmla="*/ 769 w 769"/>
                  <a:gd name="T5" fmla="*/ 0 h 438"/>
                  <a:gd name="T6" fmla="*/ 0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140"/>
              <p:cNvSpPr>
                <a:spLocks/>
              </p:cNvSpPr>
              <p:nvPr/>
            </p:nvSpPr>
            <p:spPr bwMode="auto">
              <a:xfrm>
                <a:off x="8534400" y="2092325"/>
                <a:ext cx="1216025" cy="695325"/>
              </a:xfrm>
              <a:custGeom>
                <a:avLst/>
                <a:gdLst>
                  <a:gd name="T0" fmla="*/ 0 w 766"/>
                  <a:gd name="T1" fmla="*/ 438 h 438"/>
                  <a:gd name="T2" fmla="*/ 0 w 766"/>
                  <a:gd name="T3" fmla="*/ 0 h 438"/>
                  <a:gd name="T4" fmla="*/ 766 w 766"/>
                  <a:gd name="T5" fmla="*/ 0 h 438"/>
                  <a:gd name="T6" fmla="*/ 0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144"/>
              <p:cNvSpPr>
                <a:spLocks/>
              </p:cNvSpPr>
              <p:nvPr/>
            </p:nvSpPr>
            <p:spPr bwMode="auto">
              <a:xfrm>
                <a:off x="10971213" y="2092325"/>
                <a:ext cx="1217612" cy="695325"/>
              </a:xfrm>
              <a:custGeom>
                <a:avLst/>
                <a:gdLst>
                  <a:gd name="T0" fmla="*/ 0 w 767"/>
                  <a:gd name="T1" fmla="*/ 438 h 438"/>
                  <a:gd name="T2" fmla="*/ 0 w 767"/>
                  <a:gd name="T3" fmla="*/ 0 h 438"/>
                  <a:gd name="T4" fmla="*/ 767 w 767"/>
                  <a:gd name="T5" fmla="*/ 0 h 438"/>
                  <a:gd name="T6" fmla="*/ 0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148"/>
              <p:cNvSpPr>
                <a:spLocks/>
              </p:cNvSpPr>
              <p:nvPr/>
            </p:nvSpPr>
            <p:spPr bwMode="auto">
              <a:xfrm>
                <a:off x="1225550" y="1395413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152"/>
              <p:cNvSpPr>
                <a:spLocks/>
              </p:cNvSpPr>
              <p:nvPr/>
            </p:nvSpPr>
            <p:spPr bwMode="auto">
              <a:xfrm>
                <a:off x="3659188" y="1395413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156"/>
              <p:cNvSpPr>
                <a:spLocks/>
              </p:cNvSpPr>
              <p:nvPr/>
            </p:nvSpPr>
            <p:spPr bwMode="auto">
              <a:xfrm>
                <a:off x="6096000" y="1395413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160"/>
              <p:cNvSpPr>
                <a:spLocks/>
              </p:cNvSpPr>
              <p:nvPr/>
            </p:nvSpPr>
            <p:spPr bwMode="auto">
              <a:xfrm>
                <a:off x="8534400" y="1395413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164"/>
              <p:cNvSpPr>
                <a:spLocks/>
              </p:cNvSpPr>
              <p:nvPr/>
            </p:nvSpPr>
            <p:spPr bwMode="auto">
              <a:xfrm>
                <a:off x="10971213" y="1395413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168"/>
              <p:cNvSpPr>
                <a:spLocks/>
              </p:cNvSpPr>
              <p:nvPr/>
            </p:nvSpPr>
            <p:spPr bwMode="auto">
              <a:xfrm>
                <a:off x="1225550" y="700088"/>
                <a:ext cx="1217612" cy="695325"/>
              </a:xfrm>
              <a:custGeom>
                <a:avLst/>
                <a:gdLst>
                  <a:gd name="T0" fmla="*/ 0 w 767"/>
                  <a:gd name="T1" fmla="*/ 438 h 438"/>
                  <a:gd name="T2" fmla="*/ 0 w 767"/>
                  <a:gd name="T3" fmla="*/ 0 h 438"/>
                  <a:gd name="T4" fmla="*/ 767 w 767"/>
                  <a:gd name="T5" fmla="*/ 0 h 438"/>
                  <a:gd name="T6" fmla="*/ 0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172"/>
              <p:cNvSpPr>
                <a:spLocks/>
              </p:cNvSpPr>
              <p:nvPr/>
            </p:nvSpPr>
            <p:spPr bwMode="auto">
              <a:xfrm>
                <a:off x="3659188" y="700088"/>
                <a:ext cx="1220787" cy="695325"/>
              </a:xfrm>
              <a:custGeom>
                <a:avLst/>
                <a:gdLst>
                  <a:gd name="T0" fmla="*/ 0 w 769"/>
                  <a:gd name="T1" fmla="*/ 438 h 438"/>
                  <a:gd name="T2" fmla="*/ 0 w 769"/>
                  <a:gd name="T3" fmla="*/ 0 h 438"/>
                  <a:gd name="T4" fmla="*/ 769 w 769"/>
                  <a:gd name="T5" fmla="*/ 0 h 438"/>
                  <a:gd name="T6" fmla="*/ 0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176"/>
              <p:cNvSpPr>
                <a:spLocks/>
              </p:cNvSpPr>
              <p:nvPr/>
            </p:nvSpPr>
            <p:spPr bwMode="auto">
              <a:xfrm>
                <a:off x="6096000" y="700088"/>
                <a:ext cx="1220787" cy="695325"/>
              </a:xfrm>
              <a:custGeom>
                <a:avLst/>
                <a:gdLst>
                  <a:gd name="T0" fmla="*/ 0 w 769"/>
                  <a:gd name="T1" fmla="*/ 438 h 438"/>
                  <a:gd name="T2" fmla="*/ 0 w 769"/>
                  <a:gd name="T3" fmla="*/ 0 h 438"/>
                  <a:gd name="T4" fmla="*/ 769 w 769"/>
                  <a:gd name="T5" fmla="*/ 0 h 438"/>
                  <a:gd name="T6" fmla="*/ 0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180"/>
              <p:cNvSpPr>
                <a:spLocks/>
              </p:cNvSpPr>
              <p:nvPr/>
            </p:nvSpPr>
            <p:spPr bwMode="auto">
              <a:xfrm>
                <a:off x="8534400" y="700088"/>
                <a:ext cx="1216025" cy="695325"/>
              </a:xfrm>
              <a:custGeom>
                <a:avLst/>
                <a:gdLst>
                  <a:gd name="T0" fmla="*/ 0 w 766"/>
                  <a:gd name="T1" fmla="*/ 438 h 438"/>
                  <a:gd name="T2" fmla="*/ 0 w 766"/>
                  <a:gd name="T3" fmla="*/ 0 h 438"/>
                  <a:gd name="T4" fmla="*/ 766 w 766"/>
                  <a:gd name="T5" fmla="*/ 0 h 438"/>
                  <a:gd name="T6" fmla="*/ 0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184"/>
              <p:cNvSpPr>
                <a:spLocks/>
              </p:cNvSpPr>
              <p:nvPr/>
            </p:nvSpPr>
            <p:spPr bwMode="auto">
              <a:xfrm>
                <a:off x="10971213" y="700088"/>
                <a:ext cx="1217612" cy="695325"/>
              </a:xfrm>
              <a:custGeom>
                <a:avLst/>
                <a:gdLst>
                  <a:gd name="T0" fmla="*/ 0 w 767"/>
                  <a:gd name="T1" fmla="*/ 438 h 438"/>
                  <a:gd name="T2" fmla="*/ 0 w 767"/>
                  <a:gd name="T3" fmla="*/ 0 h 438"/>
                  <a:gd name="T4" fmla="*/ 767 w 767"/>
                  <a:gd name="T5" fmla="*/ 0 h 438"/>
                  <a:gd name="T6" fmla="*/ 0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188"/>
              <p:cNvSpPr>
                <a:spLocks/>
              </p:cNvSpPr>
              <p:nvPr/>
            </p:nvSpPr>
            <p:spPr bwMode="auto">
              <a:xfrm>
                <a:off x="1225550" y="3175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192"/>
              <p:cNvSpPr>
                <a:spLocks/>
              </p:cNvSpPr>
              <p:nvPr/>
            </p:nvSpPr>
            <p:spPr bwMode="auto">
              <a:xfrm>
                <a:off x="3659188" y="3175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196"/>
              <p:cNvSpPr>
                <a:spLocks/>
              </p:cNvSpPr>
              <p:nvPr/>
            </p:nvSpPr>
            <p:spPr bwMode="auto">
              <a:xfrm>
                <a:off x="6096000" y="3175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200"/>
              <p:cNvSpPr>
                <a:spLocks/>
              </p:cNvSpPr>
              <p:nvPr/>
            </p:nvSpPr>
            <p:spPr bwMode="auto">
              <a:xfrm>
                <a:off x="8534400" y="3175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204"/>
              <p:cNvSpPr>
                <a:spLocks/>
              </p:cNvSpPr>
              <p:nvPr/>
            </p:nvSpPr>
            <p:spPr bwMode="auto">
              <a:xfrm>
                <a:off x="10971213" y="3175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</p:grpSp>
      <p:sp>
        <p:nvSpPr>
          <p:cNvPr id="210" name="矩形 209"/>
          <p:cNvSpPr/>
          <p:nvPr userDrawn="1"/>
        </p:nvSpPr>
        <p:spPr>
          <a:xfrm rot="18000000">
            <a:off x="-2953544" y="1905794"/>
            <a:ext cx="8623301" cy="1062037"/>
          </a:xfrm>
          <a:prstGeom prst="rect">
            <a:avLst/>
          </a:prstGeom>
          <a:blipFill dpi="0" rotWithShape="1">
            <a:blip r:embed="rId2" cstate="print">
              <a:alphaModFix amt="80000"/>
              <a:extLst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1" name="矩形 210"/>
          <p:cNvSpPr/>
          <p:nvPr userDrawn="1"/>
        </p:nvSpPr>
        <p:spPr>
          <a:xfrm rot="18000000">
            <a:off x="6446044" y="3994944"/>
            <a:ext cx="8623300" cy="1062038"/>
          </a:xfrm>
          <a:prstGeom prst="rect">
            <a:avLst/>
          </a:prstGeom>
          <a:blipFill dpi="0" rotWithShape="1">
            <a:blip r:embed="rId2" cstate="print">
              <a:alphaModFix amt="80000"/>
              <a:extLst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2" name="任意多边形: 形状 432"/>
          <p:cNvSpPr/>
          <p:nvPr userDrawn="1"/>
        </p:nvSpPr>
        <p:spPr>
          <a:xfrm rot="10800000" flipH="1">
            <a:off x="-4763" y="0"/>
            <a:ext cx="2811463" cy="4847350"/>
          </a:xfrm>
          <a:custGeom>
            <a:avLst/>
            <a:gdLst>
              <a:gd name="connsiteX0" fmla="*/ 0 w 2253996"/>
              <a:gd name="connsiteY0" fmla="*/ 0 h 3886200"/>
              <a:gd name="connsiteX1" fmla="*/ 2253996 w 2253996"/>
              <a:gd name="connsiteY1" fmla="*/ 3886200 h 3886200"/>
              <a:gd name="connsiteX2" fmla="*/ 0 w 2253996"/>
              <a:gd name="connsiteY2" fmla="*/ 388620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3996" h="3886200">
                <a:moveTo>
                  <a:pt x="0" y="0"/>
                </a:moveTo>
                <a:lnTo>
                  <a:pt x="2253996" y="3886200"/>
                </a:lnTo>
                <a:lnTo>
                  <a:pt x="0" y="3886200"/>
                </a:lnTo>
                <a:close/>
              </a:path>
            </a:pathLst>
          </a:custGeom>
          <a:gradFill>
            <a:gsLst>
              <a:gs pos="0">
                <a:srgbClr val="384F59"/>
              </a:gs>
              <a:gs pos="81000">
                <a:srgbClr val="1C3038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3" name="任意多边形: 形状 433"/>
          <p:cNvSpPr/>
          <p:nvPr userDrawn="1"/>
        </p:nvSpPr>
        <p:spPr>
          <a:xfrm rot="10800000" flipV="1">
            <a:off x="9380537" y="2010650"/>
            <a:ext cx="2811463" cy="4847350"/>
          </a:xfrm>
          <a:custGeom>
            <a:avLst/>
            <a:gdLst>
              <a:gd name="connsiteX0" fmla="*/ 0 w 2253996"/>
              <a:gd name="connsiteY0" fmla="*/ 0 h 3886200"/>
              <a:gd name="connsiteX1" fmla="*/ 2253996 w 2253996"/>
              <a:gd name="connsiteY1" fmla="*/ 3886200 h 3886200"/>
              <a:gd name="connsiteX2" fmla="*/ 0 w 2253996"/>
              <a:gd name="connsiteY2" fmla="*/ 388620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3996" h="3886200">
                <a:moveTo>
                  <a:pt x="0" y="0"/>
                </a:moveTo>
                <a:lnTo>
                  <a:pt x="2253996" y="3886200"/>
                </a:lnTo>
                <a:lnTo>
                  <a:pt x="0" y="3886200"/>
                </a:lnTo>
                <a:close/>
              </a:path>
            </a:pathLst>
          </a:custGeom>
          <a:gradFill>
            <a:gsLst>
              <a:gs pos="0">
                <a:srgbClr val="384F59"/>
              </a:gs>
              <a:gs pos="81000">
                <a:srgbClr val="1C3038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14" name="图片 218"/>
          <p:cNvPicPr>
            <a:picLocks noChangeAspect="1"/>
          </p:cNvPicPr>
          <p:nvPr userDrawn="1"/>
        </p:nvPicPr>
        <p:blipFill>
          <a:blip r:embed="rId3" cstate="print"/>
          <a:srcRect l="-40" r="100000" b="29318"/>
          <a:stretch>
            <a:fillRect/>
          </a:stretch>
        </p:blipFill>
        <p:spPr bwMode="auto">
          <a:xfrm>
            <a:off x="-4763" y="0"/>
            <a:ext cx="4763" cy="484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" name="图片 219"/>
          <p:cNvPicPr>
            <a:picLocks noChangeAspect="1"/>
          </p:cNvPicPr>
          <p:nvPr userDrawn="1"/>
        </p:nvPicPr>
        <p:blipFill>
          <a:blip r:embed="rId3" cstate="print"/>
          <a:srcRect r="77161" b="29485"/>
          <a:stretch>
            <a:fillRect/>
          </a:stretch>
        </p:blipFill>
        <p:spPr bwMode="auto">
          <a:xfrm>
            <a:off x="-4763" y="11113"/>
            <a:ext cx="2805113" cy="483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6" name="图片 220"/>
          <p:cNvPicPr>
            <a:picLocks noChangeAspect="1"/>
          </p:cNvPicPr>
          <p:nvPr userDrawn="1"/>
        </p:nvPicPr>
        <p:blipFill>
          <a:blip r:embed="rId3" cstate="print"/>
          <a:srcRect l="76424" t="29152" r="684" b="166"/>
          <a:stretch>
            <a:fillRect/>
          </a:stretch>
        </p:blipFill>
        <p:spPr bwMode="auto">
          <a:xfrm>
            <a:off x="9380538" y="2011363"/>
            <a:ext cx="2811462" cy="484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E63E2D"/>
              </a:gs>
              <a:gs pos="89000">
                <a:srgbClr val="88151B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" name="组合 447"/>
          <p:cNvGrpSpPr>
            <a:grpSpLocks/>
          </p:cNvGrpSpPr>
          <p:nvPr userDrawn="1"/>
        </p:nvGrpSpPr>
        <p:grpSpPr bwMode="auto">
          <a:xfrm>
            <a:off x="7938" y="3175"/>
            <a:ext cx="12184062" cy="6843713"/>
            <a:chOff x="7938" y="0"/>
            <a:chExt cx="12184062" cy="6962775"/>
          </a:xfrm>
        </p:grpSpPr>
        <p:grpSp>
          <p:nvGrpSpPr>
            <p:cNvPr id="4" name="组合 448"/>
            <p:cNvGrpSpPr/>
            <p:nvPr/>
          </p:nvGrpSpPr>
          <p:grpSpPr>
            <a:xfrm>
              <a:off x="1228725" y="0"/>
              <a:ext cx="9745662" cy="6267451"/>
              <a:chOff x="1225550" y="3175"/>
              <a:chExt cx="9745662" cy="6267451"/>
            </a:xfrm>
            <a:solidFill>
              <a:srgbClr val="808184">
                <a:alpha val="10000"/>
              </a:srgbClr>
            </a:solidFill>
          </p:grpSpPr>
          <p:sp>
            <p:nvSpPr>
              <p:cNvPr id="172" name="Freeform 30"/>
              <p:cNvSpPr>
                <a:spLocks/>
              </p:cNvSpPr>
              <p:nvPr/>
            </p:nvSpPr>
            <p:spPr bwMode="auto">
              <a:xfrm>
                <a:off x="2443163" y="5573713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31"/>
              <p:cNvSpPr>
                <a:spLocks/>
              </p:cNvSpPr>
              <p:nvPr/>
            </p:nvSpPr>
            <p:spPr bwMode="auto">
              <a:xfrm>
                <a:off x="3659188" y="5573713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38"/>
              <p:cNvSpPr>
                <a:spLocks/>
              </p:cNvSpPr>
              <p:nvPr/>
            </p:nvSpPr>
            <p:spPr bwMode="auto">
              <a:xfrm>
                <a:off x="7316788" y="5573713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39"/>
              <p:cNvSpPr>
                <a:spLocks/>
              </p:cNvSpPr>
              <p:nvPr/>
            </p:nvSpPr>
            <p:spPr bwMode="auto">
              <a:xfrm>
                <a:off x="8534400" y="5573713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7"/>
              <p:cNvSpPr>
                <a:spLocks/>
              </p:cNvSpPr>
              <p:nvPr/>
            </p:nvSpPr>
            <p:spPr bwMode="auto">
              <a:xfrm>
                <a:off x="1225550" y="4876800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54"/>
              <p:cNvSpPr>
                <a:spLocks/>
              </p:cNvSpPr>
              <p:nvPr/>
            </p:nvSpPr>
            <p:spPr bwMode="auto">
              <a:xfrm>
                <a:off x="4879975" y="4876800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55"/>
              <p:cNvSpPr>
                <a:spLocks/>
              </p:cNvSpPr>
              <p:nvPr/>
            </p:nvSpPr>
            <p:spPr bwMode="auto">
              <a:xfrm>
                <a:off x="6096000" y="4876800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62"/>
              <p:cNvSpPr>
                <a:spLocks/>
              </p:cNvSpPr>
              <p:nvPr/>
            </p:nvSpPr>
            <p:spPr bwMode="auto">
              <a:xfrm>
                <a:off x="9750425" y="4876800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70"/>
              <p:cNvSpPr>
                <a:spLocks/>
              </p:cNvSpPr>
              <p:nvPr/>
            </p:nvSpPr>
            <p:spPr bwMode="auto">
              <a:xfrm>
                <a:off x="2443163" y="4181475"/>
                <a:ext cx="1216025" cy="695325"/>
              </a:xfrm>
              <a:custGeom>
                <a:avLst/>
                <a:gdLst>
                  <a:gd name="T0" fmla="*/ 0 w 766"/>
                  <a:gd name="T1" fmla="*/ 438 h 438"/>
                  <a:gd name="T2" fmla="*/ 0 w 766"/>
                  <a:gd name="T3" fmla="*/ 0 h 438"/>
                  <a:gd name="T4" fmla="*/ 766 w 766"/>
                  <a:gd name="T5" fmla="*/ 0 h 438"/>
                  <a:gd name="T6" fmla="*/ 0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71"/>
              <p:cNvSpPr>
                <a:spLocks/>
              </p:cNvSpPr>
              <p:nvPr/>
            </p:nvSpPr>
            <p:spPr bwMode="auto">
              <a:xfrm>
                <a:off x="3659188" y="4181475"/>
                <a:ext cx="1220787" cy="695325"/>
              </a:xfrm>
              <a:custGeom>
                <a:avLst/>
                <a:gdLst>
                  <a:gd name="T0" fmla="*/ 769 w 769"/>
                  <a:gd name="T1" fmla="*/ 438 h 438"/>
                  <a:gd name="T2" fmla="*/ 0 w 769"/>
                  <a:gd name="T3" fmla="*/ 438 h 438"/>
                  <a:gd name="T4" fmla="*/ 769 w 769"/>
                  <a:gd name="T5" fmla="*/ 0 h 438"/>
                  <a:gd name="T6" fmla="*/ 769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769" y="438"/>
                    </a:moveTo>
                    <a:lnTo>
                      <a:pt x="0" y="438"/>
                    </a:lnTo>
                    <a:lnTo>
                      <a:pt x="769" y="0"/>
                    </a:lnTo>
                    <a:lnTo>
                      <a:pt x="769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78"/>
              <p:cNvSpPr>
                <a:spLocks/>
              </p:cNvSpPr>
              <p:nvPr/>
            </p:nvSpPr>
            <p:spPr bwMode="auto">
              <a:xfrm>
                <a:off x="7316788" y="4181475"/>
                <a:ext cx="1217612" cy="695325"/>
              </a:xfrm>
              <a:custGeom>
                <a:avLst/>
                <a:gdLst>
                  <a:gd name="T0" fmla="*/ 0 w 767"/>
                  <a:gd name="T1" fmla="*/ 438 h 438"/>
                  <a:gd name="T2" fmla="*/ 0 w 767"/>
                  <a:gd name="T3" fmla="*/ 0 h 438"/>
                  <a:gd name="T4" fmla="*/ 767 w 767"/>
                  <a:gd name="T5" fmla="*/ 0 h 438"/>
                  <a:gd name="T6" fmla="*/ 0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79"/>
              <p:cNvSpPr>
                <a:spLocks/>
              </p:cNvSpPr>
              <p:nvPr/>
            </p:nvSpPr>
            <p:spPr bwMode="auto">
              <a:xfrm>
                <a:off x="8534400" y="4181475"/>
                <a:ext cx="1216025" cy="695325"/>
              </a:xfrm>
              <a:custGeom>
                <a:avLst/>
                <a:gdLst>
                  <a:gd name="T0" fmla="*/ 766 w 766"/>
                  <a:gd name="T1" fmla="*/ 438 h 438"/>
                  <a:gd name="T2" fmla="*/ 0 w 766"/>
                  <a:gd name="T3" fmla="*/ 438 h 438"/>
                  <a:gd name="T4" fmla="*/ 766 w 766"/>
                  <a:gd name="T5" fmla="*/ 0 h 438"/>
                  <a:gd name="T6" fmla="*/ 766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766" y="438"/>
                    </a:moveTo>
                    <a:lnTo>
                      <a:pt x="0" y="438"/>
                    </a:lnTo>
                    <a:lnTo>
                      <a:pt x="766" y="0"/>
                    </a:lnTo>
                    <a:lnTo>
                      <a:pt x="766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87"/>
              <p:cNvSpPr>
                <a:spLocks/>
              </p:cNvSpPr>
              <p:nvPr/>
            </p:nvSpPr>
            <p:spPr bwMode="auto">
              <a:xfrm>
                <a:off x="1225550" y="3484563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94"/>
              <p:cNvSpPr>
                <a:spLocks/>
              </p:cNvSpPr>
              <p:nvPr/>
            </p:nvSpPr>
            <p:spPr bwMode="auto">
              <a:xfrm>
                <a:off x="4879975" y="3484563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95"/>
              <p:cNvSpPr>
                <a:spLocks/>
              </p:cNvSpPr>
              <p:nvPr/>
            </p:nvSpPr>
            <p:spPr bwMode="auto">
              <a:xfrm>
                <a:off x="6096000" y="3484563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102"/>
              <p:cNvSpPr>
                <a:spLocks/>
              </p:cNvSpPr>
              <p:nvPr/>
            </p:nvSpPr>
            <p:spPr bwMode="auto">
              <a:xfrm>
                <a:off x="9750425" y="3484563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110"/>
              <p:cNvSpPr>
                <a:spLocks/>
              </p:cNvSpPr>
              <p:nvPr/>
            </p:nvSpPr>
            <p:spPr bwMode="auto">
              <a:xfrm>
                <a:off x="2443163" y="2787650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111"/>
              <p:cNvSpPr>
                <a:spLocks/>
              </p:cNvSpPr>
              <p:nvPr/>
            </p:nvSpPr>
            <p:spPr bwMode="auto">
              <a:xfrm>
                <a:off x="3659188" y="2787650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118"/>
              <p:cNvSpPr>
                <a:spLocks/>
              </p:cNvSpPr>
              <p:nvPr/>
            </p:nvSpPr>
            <p:spPr bwMode="auto">
              <a:xfrm>
                <a:off x="7316788" y="2787650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119"/>
              <p:cNvSpPr>
                <a:spLocks/>
              </p:cNvSpPr>
              <p:nvPr/>
            </p:nvSpPr>
            <p:spPr bwMode="auto">
              <a:xfrm>
                <a:off x="8534400" y="2787650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127"/>
              <p:cNvSpPr>
                <a:spLocks/>
              </p:cNvSpPr>
              <p:nvPr/>
            </p:nvSpPr>
            <p:spPr bwMode="auto">
              <a:xfrm>
                <a:off x="1225550" y="2092325"/>
                <a:ext cx="1217612" cy="695325"/>
              </a:xfrm>
              <a:custGeom>
                <a:avLst/>
                <a:gdLst>
                  <a:gd name="T0" fmla="*/ 767 w 767"/>
                  <a:gd name="T1" fmla="*/ 438 h 438"/>
                  <a:gd name="T2" fmla="*/ 0 w 767"/>
                  <a:gd name="T3" fmla="*/ 438 h 438"/>
                  <a:gd name="T4" fmla="*/ 767 w 767"/>
                  <a:gd name="T5" fmla="*/ 0 h 438"/>
                  <a:gd name="T6" fmla="*/ 767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767" y="438"/>
                    </a:moveTo>
                    <a:lnTo>
                      <a:pt x="0" y="438"/>
                    </a:lnTo>
                    <a:lnTo>
                      <a:pt x="767" y="0"/>
                    </a:lnTo>
                    <a:lnTo>
                      <a:pt x="767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134"/>
              <p:cNvSpPr>
                <a:spLocks/>
              </p:cNvSpPr>
              <p:nvPr/>
            </p:nvSpPr>
            <p:spPr bwMode="auto">
              <a:xfrm>
                <a:off x="4879975" y="2092325"/>
                <a:ext cx="1216025" cy="695325"/>
              </a:xfrm>
              <a:custGeom>
                <a:avLst/>
                <a:gdLst>
                  <a:gd name="T0" fmla="*/ 0 w 766"/>
                  <a:gd name="T1" fmla="*/ 438 h 438"/>
                  <a:gd name="T2" fmla="*/ 0 w 766"/>
                  <a:gd name="T3" fmla="*/ 0 h 438"/>
                  <a:gd name="T4" fmla="*/ 766 w 766"/>
                  <a:gd name="T5" fmla="*/ 0 h 438"/>
                  <a:gd name="T6" fmla="*/ 0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135"/>
              <p:cNvSpPr>
                <a:spLocks/>
              </p:cNvSpPr>
              <p:nvPr/>
            </p:nvSpPr>
            <p:spPr bwMode="auto">
              <a:xfrm>
                <a:off x="6096000" y="2092325"/>
                <a:ext cx="1220787" cy="695325"/>
              </a:xfrm>
              <a:custGeom>
                <a:avLst/>
                <a:gdLst>
                  <a:gd name="T0" fmla="*/ 769 w 769"/>
                  <a:gd name="T1" fmla="*/ 438 h 438"/>
                  <a:gd name="T2" fmla="*/ 0 w 769"/>
                  <a:gd name="T3" fmla="*/ 438 h 438"/>
                  <a:gd name="T4" fmla="*/ 769 w 769"/>
                  <a:gd name="T5" fmla="*/ 0 h 438"/>
                  <a:gd name="T6" fmla="*/ 769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769" y="438"/>
                    </a:moveTo>
                    <a:lnTo>
                      <a:pt x="0" y="438"/>
                    </a:lnTo>
                    <a:lnTo>
                      <a:pt x="769" y="0"/>
                    </a:lnTo>
                    <a:lnTo>
                      <a:pt x="769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142"/>
              <p:cNvSpPr>
                <a:spLocks/>
              </p:cNvSpPr>
              <p:nvPr/>
            </p:nvSpPr>
            <p:spPr bwMode="auto">
              <a:xfrm>
                <a:off x="9750425" y="2092325"/>
                <a:ext cx="1220787" cy="695325"/>
              </a:xfrm>
              <a:custGeom>
                <a:avLst/>
                <a:gdLst>
                  <a:gd name="T0" fmla="*/ 0 w 769"/>
                  <a:gd name="T1" fmla="*/ 438 h 438"/>
                  <a:gd name="T2" fmla="*/ 0 w 769"/>
                  <a:gd name="T3" fmla="*/ 0 h 438"/>
                  <a:gd name="T4" fmla="*/ 769 w 769"/>
                  <a:gd name="T5" fmla="*/ 0 h 438"/>
                  <a:gd name="T6" fmla="*/ 0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150"/>
              <p:cNvSpPr>
                <a:spLocks/>
              </p:cNvSpPr>
              <p:nvPr/>
            </p:nvSpPr>
            <p:spPr bwMode="auto">
              <a:xfrm>
                <a:off x="2443163" y="1395413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151"/>
              <p:cNvSpPr>
                <a:spLocks/>
              </p:cNvSpPr>
              <p:nvPr/>
            </p:nvSpPr>
            <p:spPr bwMode="auto">
              <a:xfrm>
                <a:off x="3659188" y="1395413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158"/>
              <p:cNvSpPr>
                <a:spLocks/>
              </p:cNvSpPr>
              <p:nvPr/>
            </p:nvSpPr>
            <p:spPr bwMode="auto">
              <a:xfrm>
                <a:off x="7316788" y="1395413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159"/>
              <p:cNvSpPr>
                <a:spLocks/>
              </p:cNvSpPr>
              <p:nvPr/>
            </p:nvSpPr>
            <p:spPr bwMode="auto">
              <a:xfrm>
                <a:off x="8534400" y="1395413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167"/>
              <p:cNvSpPr>
                <a:spLocks/>
              </p:cNvSpPr>
              <p:nvPr/>
            </p:nvSpPr>
            <p:spPr bwMode="auto">
              <a:xfrm>
                <a:off x="1225550" y="700088"/>
                <a:ext cx="1217612" cy="695325"/>
              </a:xfrm>
              <a:custGeom>
                <a:avLst/>
                <a:gdLst>
                  <a:gd name="T0" fmla="*/ 767 w 767"/>
                  <a:gd name="T1" fmla="*/ 438 h 438"/>
                  <a:gd name="T2" fmla="*/ 0 w 767"/>
                  <a:gd name="T3" fmla="*/ 438 h 438"/>
                  <a:gd name="T4" fmla="*/ 767 w 767"/>
                  <a:gd name="T5" fmla="*/ 0 h 438"/>
                  <a:gd name="T6" fmla="*/ 767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767" y="438"/>
                    </a:moveTo>
                    <a:lnTo>
                      <a:pt x="0" y="438"/>
                    </a:lnTo>
                    <a:lnTo>
                      <a:pt x="767" y="0"/>
                    </a:lnTo>
                    <a:lnTo>
                      <a:pt x="767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174"/>
              <p:cNvSpPr>
                <a:spLocks/>
              </p:cNvSpPr>
              <p:nvPr/>
            </p:nvSpPr>
            <p:spPr bwMode="auto">
              <a:xfrm>
                <a:off x="4879975" y="700088"/>
                <a:ext cx="1216025" cy="695325"/>
              </a:xfrm>
              <a:custGeom>
                <a:avLst/>
                <a:gdLst>
                  <a:gd name="T0" fmla="*/ 0 w 766"/>
                  <a:gd name="T1" fmla="*/ 438 h 438"/>
                  <a:gd name="T2" fmla="*/ 0 w 766"/>
                  <a:gd name="T3" fmla="*/ 0 h 438"/>
                  <a:gd name="T4" fmla="*/ 766 w 766"/>
                  <a:gd name="T5" fmla="*/ 0 h 438"/>
                  <a:gd name="T6" fmla="*/ 0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175"/>
              <p:cNvSpPr>
                <a:spLocks/>
              </p:cNvSpPr>
              <p:nvPr/>
            </p:nvSpPr>
            <p:spPr bwMode="auto">
              <a:xfrm>
                <a:off x="6096000" y="700088"/>
                <a:ext cx="1220787" cy="695325"/>
              </a:xfrm>
              <a:custGeom>
                <a:avLst/>
                <a:gdLst>
                  <a:gd name="T0" fmla="*/ 769 w 769"/>
                  <a:gd name="T1" fmla="*/ 438 h 438"/>
                  <a:gd name="T2" fmla="*/ 0 w 769"/>
                  <a:gd name="T3" fmla="*/ 438 h 438"/>
                  <a:gd name="T4" fmla="*/ 769 w 769"/>
                  <a:gd name="T5" fmla="*/ 0 h 438"/>
                  <a:gd name="T6" fmla="*/ 769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769" y="438"/>
                    </a:moveTo>
                    <a:lnTo>
                      <a:pt x="0" y="438"/>
                    </a:lnTo>
                    <a:lnTo>
                      <a:pt x="769" y="0"/>
                    </a:lnTo>
                    <a:lnTo>
                      <a:pt x="769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182"/>
              <p:cNvSpPr>
                <a:spLocks/>
              </p:cNvSpPr>
              <p:nvPr/>
            </p:nvSpPr>
            <p:spPr bwMode="auto">
              <a:xfrm>
                <a:off x="9750425" y="700088"/>
                <a:ext cx="1220787" cy="695325"/>
              </a:xfrm>
              <a:custGeom>
                <a:avLst/>
                <a:gdLst>
                  <a:gd name="T0" fmla="*/ 0 w 769"/>
                  <a:gd name="T1" fmla="*/ 438 h 438"/>
                  <a:gd name="T2" fmla="*/ 0 w 769"/>
                  <a:gd name="T3" fmla="*/ 0 h 438"/>
                  <a:gd name="T4" fmla="*/ 769 w 769"/>
                  <a:gd name="T5" fmla="*/ 0 h 438"/>
                  <a:gd name="T6" fmla="*/ 0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190"/>
              <p:cNvSpPr>
                <a:spLocks/>
              </p:cNvSpPr>
              <p:nvPr/>
            </p:nvSpPr>
            <p:spPr bwMode="auto">
              <a:xfrm>
                <a:off x="2443163" y="3175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191"/>
              <p:cNvSpPr>
                <a:spLocks/>
              </p:cNvSpPr>
              <p:nvPr/>
            </p:nvSpPr>
            <p:spPr bwMode="auto">
              <a:xfrm>
                <a:off x="3659188" y="3175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198"/>
              <p:cNvSpPr>
                <a:spLocks/>
              </p:cNvSpPr>
              <p:nvPr/>
            </p:nvSpPr>
            <p:spPr bwMode="auto">
              <a:xfrm>
                <a:off x="7316788" y="3175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199"/>
              <p:cNvSpPr>
                <a:spLocks/>
              </p:cNvSpPr>
              <p:nvPr/>
            </p:nvSpPr>
            <p:spPr bwMode="auto">
              <a:xfrm>
                <a:off x="8534400" y="3175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grpSp>
          <p:nvGrpSpPr>
            <p:cNvPr id="5" name="组合 449"/>
            <p:cNvGrpSpPr/>
            <p:nvPr/>
          </p:nvGrpSpPr>
          <p:grpSpPr>
            <a:xfrm>
              <a:off x="7938" y="0"/>
              <a:ext cx="10966449" cy="6962775"/>
              <a:chOff x="7938" y="0"/>
              <a:chExt cx="10966449" cy="6962775"/>
            </a:xfrm>
            <a:solidFill>
              <a:srgbClr val="A6A8AB">
                <a:alpha val="10000"/>
              </a:srgbClr>
            </a:solidFill>
          </p:grpSpPr>
          <p:sp>
            <p:nvSpPr>
              <p:cNvPr id="122" name="Freeform 5"/>
              <p:cNvSpPr>
                <a:spLocks/>
              </p:cNvSpPr>
              <p:nvPr/>
            </p:nvSpPr>
            <p:spPr bwMode="auto">
              <a:xfrm>
                <a:off x="7938" y="6267450"/>
                <a:ext cx="1220787" cy="695325"/>
              </a:xfrm>
              <a:custGeom>
                <a:avLst/>
                <a:gdLst>
                  <a:gd name="T0" fmla="*/ 769 w 769"/>
                  <a:gd name="T1" fmla="*/ 438 h 438"/>
                  <a:gd name="T2" fmla="*/ 0 w 769"/>
                  <a:gd name="T3" fmla="*/ 438 h 438"/>
                  <a:gd name="T4" fmla="*/ 769 w 769"/>
                  <a:gd name="T5" fmla="*/ 0 h 438"/>
                  <a:gd name="T6" fmla="*/ 769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769" y="438"/>
                    </a:moveTo>
                    <a:lnTo>
                      <a:pt x="0" y="438"/>
                    </a:lnTo>
                    <a:lnTo>
                      <a:pt x="769" y="0"/>
                    </a:lnTo>
                    <a:lnTo>
                      <a:pt x="769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9"/>
              <p:cNvSpPr>
                <a:spLocks/>
              </p:cNvSpPr>
              <p:nvPr/>
            </p:nvSpPr>
            <p:spPr bwMode="auto">
              <a:xfrm>
                <a:off x="2446338" y="6267450"/>
                <a:ext cx="1216025" cy="695325"/>
              </a:xfrm>
              <a:custGeom>
                <a:avLst/>
                <a:gdLst>
                  <a:gd name="T0" fmla="*/ 766 w 766"/>
                  <a:gd name="T1" fmla="*/ 438 h 438"/>
                  <a:gd name="T2" fmla="*/ 0 w 766"/>
                  <a:gd name="T3" fmla="*/ 438 h 438"/>
                  <a:gd name="T4" fmla="*/ 766 w 766"/>
                  <a:gd name="T5" fmla="*/ 0 h 438"/>
                  <a:gd name="T6" fmla="*/ 766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766" y="438"/>
                    </a:moveTo>
                    <a:lnTo>
                      <a:pt x="0" y="438"/>
                    </a:lnTo>
                    <a:lnTo>
                      <a:pt x="766" y="0"/>
                    </a:lnTo>
                    <a:lnTo>
                      <a:pt x="766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13"/>
              <p:cNvSpPr>
                <a:spLocks/>
              </p:cNvSpPr>
              <p:nvPr/>
            </p:nvSpPr>
            <p:spPr bwMode="auto">
              <a:xfrm>
                <a:off x="4883150" y="6267450"/>
                <a:ext cx="1216025" cy="695325"/>
              </a:xfrm>
              <a:custGeom>
                <a:avLst/>
                <a:gdLst>
                  <a:gd name="T0" fmla="*/ 766 w 766"/>
                  <a:gd name="T1" fmla="*/ 438 h 438"/>
                  <a:gd name="T2" fmla="*/ 0 w 766"/>
                  <a:gd name="T3" fmla="*/ 438 h 438"/>
                  <a:gd name="T4" fmla="*/ 766 w 766"/>
                  <a:gd name="T5" fmla="*/ 0 h 438"/>
                  <a:gd name="T6" fmla="*/ 766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766" y="438"/>
                    </a:moveTo>
                    <a:lnTo>
                      <a:pt x="0" y="438"/>
                    </a:lnTo>
                    <a:lnTo>
                      <a:pt x="766" y="0"/>
                    </a:lnTo>
                    <a:lnTo>
                      <a:pt x="766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17"/>
              <p:cNvSpPr>
                <a:spLocks/>
              </p:cNvSpPr>
              <p:nvPr/>
            </p:nvSpPr>
            <p:spPr bwMode="auto">
              <a:xfrm>
                <a:off x="7319963" y="6267450"/>
                <a:ext cx="1217612" cy="695325"/>
              </a:xfrm>
              <a:custGeom>
                <a:avLst/>
                <a:gdLst>
                  <a:gd name="T0" fmla="*/ 767 w 767"/>
                  <a:gd name="T1" fmla="*/ 438 h 438"/>
                  <a:gd name="T2" fmla="*/ 0 w 767"/>
                  <a:gd name="T3" fmla="*/ 438 h 438"/>
                  <a:gd name="T4" fmla="*/ 767 w 767"/>
                  <a:gd name="T5" fmla="*/ 0 h 438"/>
                  <a:gd name="T6" fmla="*/ 767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767" y="438"/>
                    </a:moveTo>
                    <a:lnTo>
                      <a:pt x="0" y="438"/>
                    </a:lnTo>
                    <a:lnTo>
                      <a:pt x="767" y="0"/>
                    </a:lnTo>
                    <a:lnTo>
                      <a:pt x="767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21"/>
              <p:cNvSpPr>
                <a:spLocks/>
              </p:cNvSpPr>
              <p:nvPr/>
            </p:nvSpPr>
            <p:spPr bwMode="auto">
              <a:xfrm>
                <a:off x="9753600" y="6267450"/>
                <a:ext cx="1220787" cy="695325"/>
              </a:xfrm>
              <a:custGeom>
                <a:avLst/>
                <a:gdLst>
                  <a:gd name="T0" fmla="*/ 769 w 769"/>
                  <a:gd name="T1" fmla="*/ 438 h 438"/>
                  <a:gd name="T2" fmla="*/ 0 w 769"/>
                  <a:gd name="T3" fmla="*/ 438 h 438"/>
                  <a:gd name="T4" fmla="*/ 769 w 769"/>
                  <a:gd name="T5" fmla="*/ 0 h 438"/>
                  <a:gd name="T6" fmla="*/ 769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769" y="438"/>
                    </a:moveTo>
                    <a:lnTo>
                      <a:pt x="0" y="438"/>
                    </a:lnTo>
                    <a:lnTo>
                      <a:pt x="769" y="0"/>
                    </a:lnTo>
                    <a:lnTo>
                      <a:pt x="769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25"/>
              <p:cNvSpPr>
                <a:spLocks/>
              </p:cNvSpPr>
              <p:nvPr/>
            </p:nvSpPr>
            <p:spPr bwMode="auto">
              <a:xfrm>
                <a:off x="7938" y="5570538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29"/>
              <p:cNvSpPr>
                <a:spLocks/>
              </p:cNvSpPr>
              <p:nvPr/>
            </p:nvSpPr>
            <p:spPr bwMode="auto">
              <a:xfrm>
                <a:off x="2446338" y="5570538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33"/>
              <p:cNvSpPr>
                <a:spLocks/>
              </p:cNvSpPr>
              <p:nvPr/>
            </p:nvSpPr>
            <p:spPr bwMode="auto">
              <a:xfrm>
                <a:off x="4883150" y="5570538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37"/>
              <p:cNvSpPr>
                <a:spLocks/>
              </p:cNvSpPr>
              <p:nvPr/>
            </p:nvSpPr>
            <p:spPr bwMode="auto">
              <a:xfrm>
                <a:off x="7319963" y="5570538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1"/>
              <p:cNvSpPr>
                <a:spLocks/>
              </p:cNvSpPr>
              <p:nvPr/>
            </p:nvSpPr>
            <p:spPr bwMode="auto">
              <a:xfrm>
                <a:off x="9753600" y="5570538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5"/>
              <p:cNvSpPr>
                <a:spLocks/>
              </p:cNvSpPr>
              <p:nvPr/>
            </p:nvSpPr>
            <p:spPr bwMode="auto">
              <a:xfrm>
                <a:off x="7938" y="4873625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9"/>
              <p:cNvSpPr>
                <a:spLocks/>
              </p:cNvSpPr>
              <p:nvPr/>
            </p:nvSpPr>
            <p:spPr bwMode="auto">
              <a:xfrm>
                <a:off x="2446338" y="4873625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53"/>
              <p:cNvSpPr>
                <a:spLocks/>
              </p:cNvSpPr>
              <p:nvPr/>
            </p:nvSpPr>
            <p:spPr bwMode="auto">
              <a:xfrm>
                <a:off x="4883150" y="4873625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57"/>
              <p:cNvSpPr>
                <a:spLocks/>
              </p:cNvSpPr>
              <p:nvPr/>
            </p:nvSpPr>
            <p:spPr bwMode="auto">
              <a:xfrm>
                <a:off x="7319963" y="4873625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61"/>
              <p:cNvSpPr>
                <a:spLocks/>
              </p:cNvSpPr>
              <p:nvPr/>
            </p:nvSpPr>
            <p:spPr bwMode="auto">
              <a:xfrm>
                <a:off x="9753600" y="4873625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65"/>
              <p:cNvSpPr>
                <a:spLocks/>
              </p:cNvSpPr>
              <p:nvPr/>
            </p:nvSpPr>
            <p:spPr bwMode="auto">
              <a:xfrm>
                <a:off x="7938" y="4178300"/>
                <a:ext cx="1220787" cy="695325"/>
              </a:xfrm>
              <a:custGeom>
                <a:avLst/>
                <a:gdLst>
                  <a:gd name="T0" fmla="*/ 769 w 769"/>
                  <a:gd name="T1" fmla="*/ 438 h 438"/>
                  <a:gd name="T2" fmla="*/ 0 w 769"/>
                  <a:gd name="T3" fmla="*/ 438 h 438"/>
                  <a:gd name="T4" fmla="*/ 769 w 769"/>
                  <a:gd name="T5" fmla="*/ 0 h 438"/>
                  <a:gd name="T6" fmla="*/ 769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769" y="438"/>
                    </a:moveTo>
                    <a:lnTo>
                      <a:pt x="0" y="438"/>
                    </a:lnTo>
                    <a:lnTo>
                      <a:pt x="769" y="0"/>
                    </a:lnTo>
                    <a:lnTo>
                      <a:pt x="769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69"/>
              <p:cNvSpPr>
                <a:spLocks/>
              </p:cNvSpPr>
              <p:nvPr/>
            </p:nvSpPr>
            <p:spPr bwMode="auto">
              <a:xfrm>
                <a:off x="2446338" y="4178300"/>
                <a:ext cx="1216025" cy="695325"/>
              </a:xfrm>
              <a:custGeom>
                <a:avLst/>
                <a:gdLst>
                  <a:gd name="T0" fmla="*/ 766 w 766"/>
                  <a:gd name="T1" fmla="*/ 438 h 438"/>
                  <a:gd name="T2" fmla="*/ 0 w 766"/>
                  <a:gd name="T3" fmla="*/ 438 h 438"/>
                  <a:gd name="T4" fmla="*/ 766 w 766"/>
                  <a:gd name="T5" fmla="*/ 0 h 438"/>
                  <a:gd name="T6" fmla="*/ 766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766" y="438"/>
                    </a:moveTo>
                    <a:lnTo>
                      <a:pt x="0" y="438"/>
                    </a:lnTo>
                    <a:lnTo>
                      <a:pt x="766" y="0"/>
                    </a:lnTo>
                    <a:lnTo>
                      <a:pt x="766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73"/>
              <p:cNvSpPr>
                <a:spLocks/>
              </p:cNvSpPr>
              <p:nvPr/>
            </p:nvSpPr>
            <p:spPr bwMode="auto">
              <a:xfrm>
                <a:off x="4883150" y="4178300"/>
                <a:ext cx="1216025" cy="695325"/>
              </a:xfrm>
              <a:custGeom>
                <a:avLst/>
                <a:gdLst>
                  <a:gd name="T0" fmla="*/ 766 w 766"/>
                  <a:gd name="T1" fmla="*/ 438 h 438"/>
                  <a:gd name="T2" fmla="*/ 0 w 766"/>
                  <a:gd name="T3" fmla="*/ 438 h 438"/>
                  <a:gd name="T4" fmla="*/ 766 w 766"/>
                  <a:gd name="T5" fmla="*/ 0 h 438"/>
                  <a:gd name="T6" fmla="*/ 766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766" y="438"/>
                    </a:moveTo>
                    <a:lnTo>
                      <a:pt x="0" y="438"/>
                    </a:lnTo>
                    <a:lnTo>
                      <a:pt x="766" y="0"/>
                    </a:lnTo>
                    <a:lnTo>
                      <a:pt x="766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77"/>
              <p:cNvSpPr>
                <a:spLocks/>
              </p:cNvSpPr>
              <p:nvPr/>
            </p:nvSpPr>
            <p:spPr bwMode="auto">
              <a:xfrm>
                <a:off x="7319963" y="4178300"/>
                <a:ext cx="1217612" cy="695325"/>
              </a:xfrm>
              <a:custGeom>
                <a:avLst/>
                <a:gdLst>
                  <a:gd name="T0" fmla="*/ 767 w 767"/>
                  <a:gd name="T1" fmla="*/ 438 h 438"/>
                  <a:gd name="T2" fmla="*/ 0 w 767"/>
                  <a:gd name="T3" fmla="*/ 438 h 438"/>
                  <a:gd name="T4" fmla="*/ 767 w 767"/>
                  <a:gd name="T5" fmla="*/ 0 h 438"/>
                  <a:gd name="T6" fmla="*/ 767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767" y="438"/>
                    </a:moveTo>
                    <a:lnTo>
                      <a:pt x="0" y="438"/>
                    </a:lnTo>
                    <a:lnTo>
                      <a:pt x="767" y="0"/>
                    </a:lnTo>
                    <a:lnTo>
                      <a:pt x="767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81"/>
              <p:cNvSpPr>
                <a:spLocks/>
              </p:cNvSpPr>
              <p:nvPr/>
            </p:nvSpPr>
            <p:spPr bwMode="auto">
              <a:xfrm>
                <a:off x="9753600" y="4178300"/>
                <a:ext cx="1220787" cy="695325"/>
              </a:xfrm>
              <a:custGeom>
                <a:avLst/>
                <a:gdLst>
                  <a:gd name="T0" fmla="*/ 769 w 769"/>
                  <a:gd name="T1" fmla="*/ 438 h 438"/>
                  <a:gd name="T2" fmla="*/ 0 w 769"/>
                  <a:gd name="T3" fmla="*/ 438 h 438"/>
                  <a:gd name="T4" fmla="*/ 769 w 769"/>
                  <a:gd name="T5" fmla="*/ 0 h 438"/>
                  <a:gd name="T6" fmla="*/ 769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769" y="438"/>
                    </a:moveTo>
                    <a:lnTo>
                      <a:pt x="0" y="438"/>
                    </a:lnTo>
                    <a:lnTo>
                      <a:pt x="769" y="0"/>
                    </a:lnTo>
                    <a:lnTo>
                      <a:pt x="769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85"/>
              <p:cNvSpPr>
                <a:spLocks/>
              </p:cNvSpPr>
              <p:nvPr/>
            </p:nvSpPr>
            <p:spPr bwMode="auto">
              <a:xfrm>
                <a:off x="7938" y="3481388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89"/>
              <p:cNvSpPr>
                <a:spLocks/>
              </p:cNvSpPr>
              <p:nvPr/>
            </p:nvSpPr>
            <p:spPr bwMode="auto">
              <a:xfrm>
                <a:off x="2446338" y="3481388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93"/>
              <p:cNvSpPr>
                <a:spLocks/>
              </p:cNvSpPr>
              <p:nvPr/>
            </p:nvSpPr>
            <p:spPr bwMode="auto">
              <a:xfrm>
                <a:off x="4883150" y="3481388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97"/>
              <p:cNvSpPr>
                <a:spLocks/>
              </p:cNvSpPr>
              <p:nvPr/>
            </p:nvSpPr>
            <p:spPr bwMode="auto">
              <a:xfrm>
                <a:off x="7319963" y="3481388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101"/>
              <p:cNvSpPr>
                <a:spLocks/>
              </p:cNvSpPr>
              <p:nvPr/>
            </p:nvSpPr>
            <p:spPr bwMode="auto">
              <a:xfrm>
                <a:off x="9753600" y="3481388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105"/>
              <p:cNvSpPr>
                <a:spLocks/>
              </p:cNvSpPr>
              <p:nvPr/>
            </p:nvSpPr>
            <p:spPr bwMode="auto">
              <a:xfrm>
                <a:off x="7938" y="2784475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109"/>
              <p:cNvSpPr>
                <a:spLocks/>
              </p:cNvSpPr>
              <p:nvPr/>
            </p:nvSpPr>
            <p:spPr bwMode="auto">
              <a:xfrm>
                <a:off x="2446338" y="2784475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113"/>
              <p:cNvSpPr>
                <a:spLocks/>
              </p:cNvSpPr>
              <p:nvPr/>
            </p:nvSpPr>
            <p:spPr bwMode="auto">
              <a:xfrm>
                <a:off x="4883150" y="2784475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117"/>
              <p:cNvSpPr>
                <a:spLocks/>
              </p:cNvSpPr>
              <p:nvPr/>
            </p:nvSpPr>
            <p:spPr bwMode="auto">
              <a:xfrm>
                <a:off x="7319963" y="2784475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121"/>
              <p:cNvSpPr>
                <a:spLocks/>
              </p:cNvSpPr>
              <p:nvPr/>
            </p:nvSpPr>
            <p:spPr bwMode="auto">
              <a:xfrm>
                <a:off x="9753600" y="2784475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125"/>
              <p:cNvSpPr>
                <a:spLocks/>
              </p:cNvSpPr>
              <p:nvPr/>
            </p:nvSpPr>
            <p:spPr bwMode="auto">
              <a:xfrm>
                <a:off x="7938" y="2089150"/>
                <a:ext cx="1220787" cy="695325"/>
              </a:xfrm>
              <a:custGeom>
                <a:avLst/>
                <a:gdLst>
                  <a:gd name="T0" fmla="*/ 769 w 769"/>
                  <a:gd name="T1" fmla="*/ 438 h 438"/>
                  <a:gd name="T2" fmla="*/ 0 w 769"/>
                  <a:gd name="T3" fmla="*/ 438 h 438"/>
                  <a:gd name="T4" fmla="*/ 769 w 769"/>
                  <a:gd name="T5" fmla="*/ 0 h 438"/>
                  <a:gd name="T6" fmla="*/ 769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769" y="438"/>
                    </a:moveTo>
                    <a:lnTo>
                      <a:pt x="0" y="438"/>
                    </a:lnTo>
                    <a:lnTo>
                      <a:pt x="769" y="0"/>
                    </a:lnTo>
                    <a:lnTo>
                      <a:pt x="769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129"/>
              <p:cNvSpPr>
                <a:spLocks/>
              </p:cNvSpPr>
              <p:nvPr/>
            </p:nvSpPr>
            <p:spPr bwMode="auto">
              <a:xfrm>
                <a:off x="2446338" y="2089150"/>
                <a:ext cx="1216025" cy="695325"/>
              </a:xfrm>
              <a:custGeom>
                <a:avLst/>
                <a:gdLst>
                  <a:gd name="T0" fmla="*/ 766 w 766"/>
                  <a:gd name="T1" fmla="*/ 438 h 438"/>
                  <a:gd name="T2" fmla="*/ 0 w 766"/>
                  <a:gd name="T3" fmla="*/ 438 h 438"/>
                  <a:gd name="T4" fmla="*/ 766 w 766"/>
                  <a:gd name="T5" fmla="*/ 0 h 438"/>
                  <a:gd name="T6" fmla="*/ 766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766" y="438"/>
                    </a:moveTo>
                    <a:lnTo>
                      <a:pt x="0" y="438"/>
                    </a:lnTo>
                    <a:lnTo>
                      <a:pt x="766" y="0"/>
                    </a:lnTo>
                    <a:lnTo>
                      <a:pt x="766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133"/>
              <p:cNvSpPr>
                <a:spLocks/>
              </p:cNvSpPr>
              <p:nvPr/>
            </p:nvSpPr>
            <p:spPr bwMode="auto">
              <a:xfrm>
                <a:off x="4883150" y="2089150"/>
                <a:ext cx="1216025" cy="695325"/>
              </a:xfrm>
              <a:custGeom>
                <a:avLst/>
                <a:gdLst>
                  <a:gd name="T0" fmla="*/ 766 w 766"/>
                  <a:gd name="T1" fmla="*/ 438 h 438"/>
                  <a:gd name="T2" fmla="*/ 0 w 766"/>
                  <a:gd name="T3" fmla="*/ 438 h 438"/>
                  <a:gd name="T4" fmla="*/ 766 w 766"/>
                  <a:gd name="T5" fmla="*/ 0 h 438"/>
                  <a:gd name="T6" fmla="*/ 766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766" y="438"/>
                    </a:moveTo>
                    <a:lnTo>
                      <a:pt x="0" y="438"/>
                    </a:lnTo>
                    <a:lnTo>
                      <a:pt x="766" y="0"/>
                    </a:lnTo>
                    <a:lnTo>
                      <a:pt x="766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137"/>
              <p:cNvSpPr>
                <a:spLocks/>
              </p:cNvSpPr>
              <p:nvPr/>
            </p:nvSpPr>
            <p:spPr bwMode="auto">
              <a:xfrm>
                <a:off x="7319963" y="2089150"/>
                <a:ext cx="1217612" cy="695325"/>
              </a:xfrm>
              <a:custGeom>
                <a:avLst/>
                <a:gdLst>
                  <a:gd name="T0" fmla="*/ 767 w 767"/>
                  <a:gd name="T1" fmla="*/ 438 h 438"/>
                  <a:gd name="T2" fmla="*/ 0 w 767"/>
                  <a:gd name="T3" fmla="*/ 438 h 438"/>
                  <a:gd name="T4" fmla="*/ 767 w 767"/>
                  <a:gd name="T5" fmla="*/ 0 h 438"/>
                  <a:gd name="T6" fmla="*/ 767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767" y="438"/>
                    </a:moveTo>
                    <a:lnTo>
                      <a:pt x="0" y="438"/>
                    </a:lnTo>
                    <a:lnTo>
                      <a:pt x="767" y="0"/>
                    </a:lnTo>
                    <a:lnTo>
                      <a:pt x="767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141"/>
              <p:cNvSpPr>
                <a:spLocks/>
              </p:cNvSpPr>
              <p:nvPr/>
            </p:nvSpPr>
            <p:spPr bwMode="auto">
              <a:xfrm>
                <a:off x="9753600" y="2089150"/>
                <a:ext cx="1220787" cy="695325"/>
              </a:xfrm>
              <a:custGeom>
                <a:avLst/>
                <a:gdLst>
                  <a:gd name="T0" fmla="*/ 769 w 769"/>
                  <a:gd name="T1" fmla="*/ 438 h 438"/>
                  <a:gd name="T2" fmla="*/ 0 w 769"/>
                  <a:gd name="T3" fmla="*/ 438 h 438"/>
                  <a:gd name="T4" fmla="*/ 769 w 769"/>
                  <a:gd name="T5" fmla="*/ 0 h 438"/>
                  <a:gd name="T6" fmla="*/ 769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769" y="438"/>
                    </a:moveTo>
                    <a:lnTo>
                      <a:pt x="0" y="438"/>
                    </a:lnTo>
                    <a:lnTo>
                      <a:pt x="769" y="0"/>
                    </a:lnTo>
                    <a:lnTo>
                      <a:pt x="769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145"/>
              <p:cNvSpPr>
                <a:spLocks/>
              </p:cNvSpPr>
              <p:nvPr/>
            </p:nvSpPr>
            <p:spPr bwMode="auto">
              <a:xfrm>
                <a:off x="7938" y="1392238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149"/>
              <p:cNvSpPr>
                <a:spLocks/>
              </p:cNvSpPr>
              <p:nvPr/>
            </p:nvSpPr>
            <p:spPr bwMode="auto">
              <a:xfrm>
                <a:off x="2446338" y="1392238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153"/>
              <p:cNvSpPr>
                <a:spLocks/>
              </p:cNvSpPr>
              <p:nvPr/>
            </p:nvSpPr>
            <p:spPr bwMode="auto">
              <a:xfrm>
                <a:off x="4883150" y="1392238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157"/>
              <p:cNvSpPr>
                <a:spLocks/>
              </p:cNvSpPr>
              <p:nvPr/>
            </p:nvSpPr>
            <p:spPr bwMode="auto">
              <a:xfrm>
                <a:off x="7319963" y="1392238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161"/>
              <p:cNvSpPr>
                <a:spLocks/>
              </p:cNvSpPr>
              <p:nvPr/>
            </p:nvSpPr>
            <p:spPr bwMode="auto">
              <a:xfrm>
                <a:off x="9753600" y="1392238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165"/>
              <p:cNvSpPr>
                <a:spLocks/>
              </p:cNvSpPr>
              <p:nvPr/>
            </p:nvSpPr>
            <p:spPr bwMode="auto">
              <a:xfrm>
                <a:off x="7938" y="696913"/>
                <a:ext cx="1220787" cy="695325"/>
              </a:xfrm>
              <a:custGeom>
                <a:avLst/>
                <a:gdLst>
                  <a:gd name="T0" fmla="*/ 769 w 769"/>
                  <a:gd name="T1" fmla="*/ 438 h 438"/>
                  <a:gd name="T2" fmla="*/ 0 w 769"/>
                  <a:gd name="T3" fmla="*/ 438 h 438"/>
                  <a:gd name="T4" fmla="*/ 769 w 769"/>
                  <a:gd name="T5" fmla="*/ 0 h 438"/>
                  <a:gd name="T6" fmla="*/ 769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769" y="438"/>
                    </a:moveTo>
                    <a:lnTo>
                      <a:pt x="0" y="438"/>
                    </a:lnTo>
                    <a:lnTo>
                      <a:pt x="769" y="0"/>
                    </a:lnTo>
                    <a:lnTo>
                      <a:pt x="769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169"/>
              <p:cNvSpPr>
                <a:spLocks/>
              </p:cNvSpPr>
              <p:nvPr/>
            </p:nvSpPr>
            <p:spPr bwMode="auto">
              <a:xfrm>
                <a:off x="2446338" y="696913"/>
                <a:ext cx="1216025" cy="695325"/>
              </a:xfrm>
              <a:custGeom>
                <a:avLst/>
                <a:gdLst>
                  <a:gd name="T0" fmla="*/ 766 w 766"/>
                  <a:gd name="T1" fmla="*/ 438 h 438"/>
                  <a:gd name="T2" fmla="*/ 0 w 766"/>
                  <a:gd name="T3" fmla="*/ 438 h 438"/>
                  <a:gd name="T4" fmla="*/ 766 w 766"/>
                  <a:gd name="T5" fmla="*/ 0 h 438"/>
                  <a:gd name="T6" fmla="*/ 766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766" y="438"/>
                    </a:moveTo>
                    <a:lnTo>
                      <a:pt x="0" y="438"/>
                    </a:lnTo>
                    <a:lnTo>
                      <a:pt x="766" y="0"/>
                    </a:lnTo>
                    <a:lnTo>
                      <a:pt x="766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173"/>
              <p:cNvSpPr>
                <a:spLocks/>
              </p:cNvSpPr>
              <p:nvPr/>
            </p:nvSpPr>
            <p:spPr bwMode="auto">
              <a:xfrm>
                <a:off x="4883150" y="696913"/>
                <a:ext cx="1216025" cy="695325"/>
              </a:xfrm>
              <a:custGeom>
                <a:avLst/>
                <a:gdLst>
                  <a:gd name="T0" fmla="*/ 766 w 766"/>
                  <a:gd name="T1" fmla="*/ 438 h 438"/>
                  <a:gd name="T2" fmla="*/ 0 w 766"/>
                  <a:gd name="T3" fmla="*/ 438 h 438"/>
                  <a:gd name="T4" fmla="*/ 766 w 766"/>
                  <a:gd name="T5" fmla="*/ 0 h 438"/>
                  <a:gd name="T6" fmla="*/ 766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766" y="438"/>
                    </a:moveTo>
                    <a:lnTo>
                      <a:pt x="0" y="438"/>
                    </a:lnTo>
                    <a:lnTo>
                      <a:pt x="766" y="0"/>
                    </a:lnTo>
                    <a:lnTo>
                      <a:pt x="766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177"/>
              <p:cNvSpPr>
                <a:spLocks/>
              </p:cNvSpPr>
              <p:nvPr/>
            </p:nvSpPr>
            <p:spPr bwMode="auto">
              <a:xfrm>
                <a:off x="7319963" y="696913"/>
                <a:ext cx="1217612" cy="695325"/>
              </a:xfrm>
              <a:custGeom>
                <a:avLst/>
                <a:gdLst>
                  <a:gd name="T0" fmla="*/ 767 w 767"/>
                  <a:gd name="T1" fmla="*/ 438 h 438"/>
                  <a:gd name="T2" fmla="*/ 0 w 767"/>
                  <a:gd name="T3" fmla="*/ 438 h 438"/>
                  <a:gd name="T4" fmla="*/ 767 w 767"/>
                  <a:gd name="T5" fmla="*/ 0 h 438"/>
                  <a:gd name="T6" fmla="*/ 767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767" y="438"/>
                    </a:moveTo>
                    <a:lnTo>
                      <a:pt x="0" y="438"/>
                    </a:lnTo>
                    <a:lnTo>
                      <a:pt x="767" y="0"/>
                    </a:lnTo>
                    <a:lnTo>
                      <a:pt x="767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181"/>
              <p:cNvSpPr>
                <a:spLocks/>
              </p:cNvSpPr>
              <p:nvPr/>
            </p:nvSpPr>
            <p:spPr bwMode="auto">
              <a:xfrm>
                <a:off x="9753600" y="696913"/>
                <a:ext cx="1220787" cy="695325"/>
              </a:xfrm>
              <a:custGeom>
                <a:avLst/>
                <a:gdLst>
                  <a:gd name="T0" fmla="*/ 769 w 769"/>
                  <a:gd name="T1" fmla="*/ 438 h 438"/>
                  <a:gd name="T2" fmla="*/ 0 w 769"/>
                  <a:gd name="T3" fmla="*/ 438 h 438"/>
                  <a:gd name="T4" fmla="*/ 769 w 769"/>
                  <a:gd name="T5" fmla="*/ 0 h 438"/>
                  <a:gd name="T6" fmla="*/ 769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769" y="438"/>
                    </a:moveTo>
                    <a:lnTo>
                      <a:pt x="0" y="438"/>
                    </a:lnTo>
                    <a:lnTo>
                      <a:pt x="769" y="0"/>
                    </a:lnTo>
                    <a:lnTo>
                      <a:pt x="769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185"/>
              <p:cNvSpPr>
                <a:spLocks/>
              </p:cNvSpPr>
              <p:nvPr/>
            </p:nvSpPr>
            <p:spPr bwMode="auto">
              <a:xfrm>
                <a:off x="7938" y="0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189"/>
              <p:cNvSpPr>
                <a:spLocks/>
              </p:cNvSpPr>
              <p:nvPr/>
            </p:nvSpPr>
            <p:spPr bwMode="auto">
              <a:xfrm>
                <a:off x="2446338" y="0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193"/>
              <p:cNvSpPr>
                <a:spLocks/>
              </p:cNvSpPr>
              <p:nvPr/>
            </p:nvSpPr>
            <p:spPr bwMode="auto">
              <a:xfrm>
                <a:off x="4883150" y="0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197"/>
              <p:cNvSpPr>
                <a:spLocks/>
              </p:cNvSpPr>
              <p:nvPr/>
            </p:nvSpPr>
            <p:spPr bwMode="auto">
              <a:xfrm>
                <a:off x="7319963" y="0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201"/>
              <p:cNvSpPr>
                <a:spLocks/>
              </p:cNvSpPr>
              <p:nvPr/>
            </p:nvSpPr>
            <p:spPr bwMode="auto">
              <a:xfrm>
                <a:off x="9753600" y="0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grpSp>
          <p:nvGrpSpPr>
            <p:cNvPr id="6" name="组合 450"/>
            <p:cNvGrpSpPr/>
            <p:nvPr/>
          </p:nvGrpSpPr>
          <p:grpSpPr>
            <a:xfrm>
              <a:off x="7938" y="0"/>
              <a:ext cx="12184062" cy="6962775"/>
              <a:chOff x="4763" y="3175"/>
              <a:chExt cx="12184062" cy="6962775"/>
            </a:xfrm>
            <a:solidFill>
              <a:srgbClr val="BBBDBF">
                <a:alpha val="10000"/>
              </a:srgbClr>
            </a:solidFill>
          </p:grpSpPr>
          <p:sp>
            <p:nvSpPr>
              <p:cNvPr id="58" name="Freeform 6"/>
              <p:cNvSpPr>
                <a:spLocks/>
              </p:cNvSpPr>
              <p:nvPr/>
            </p:nvSpPr>
            <p:spPr bwMode="auto">
              <a:xfrm>
                <a:off x="4763" y="6270625"/>
                <a:ext cx="1220787" cy="695325"/>
              </a:xfrm>
              <a:custGeom>
                <a:avLst/>
                <a:gdLst>
                  <a:gd name="T0" fmla="*/ 0 w 769"/>
                  <a:gd name="T1" fmla="*/ 438 h 438"/>
                  <a:gd name="T2" fmla="*/ 0 w 769"/>
                  <a:gd name="T3" fmla="*/ 0 h 438"/>
                  <a:gd name="T4" fmla="*/ 769 w 769"/>
                  <a:gd name="T5" fmla="*/ 0 h 438"/>
                  <a:gd name="T6" fmla="*/ 0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7"/>
              <p:cNvSpPr>
                <a:spLocks/>
              </p:cNvSpPr>
              <p:nvPr/>
            </p:nvSpPr>
            <p:spPr bwMode="auto">
              <a:xfrm>
                <a:off x="1225550" y="6270625"/>
                <a:ext cx="1217612" cy="695325"/>
              </a:xfrm>
              <a:custGeom>
                <a:avLst/>
                <a:gdLst>
                  <a:gd name="T0" fmla="*/ 767 w 767"/>
                  <a:gd name="T1" fmla="*/ 438 h 438"/>
                  <a:gd name="T2" fmla="*/ 0 w 767"/>
                  <a:gd name="T3" fmla="*/ 438 h 438"/>
                  <a:gd name="T4" fmla="*/ 767 w 767"/>
                  <a:gd name="T5" fmla="*/ 0 h 438"/>
                  <a:gd name="T6" fmla="*/ 767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767" y="438"/>
                    </a:moveTo>
                    <a:lnTo>
                      <a:pt x="0" y="438"/>
                    </a:lnTo>
                    <a:lnTo>
                      <a:pt x="767" y="0"/>
                    </a:lnTo>
                    <a:lnTo>
                      <a:pt x="767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10"/>
              <p:cNvSpPr>
                <a:spLocks/>
              </p:cNvSpPr>
              <p:nvPr/>
            </p:nvSpPr>
            <p:spPr bwMode="auto">
              <a:xfrm>
                <a:off x="2443163" y="6270625"/>
                <a:ext cx="1216025" cy="695325"/>
              </a:xfrm>
              <a:custGeom>
                <a:avLst/>
                <a:gdLst>
                  <a:gd name="T0" fmla="*/ 0 w 766"/>
                  <a:gd name="T1" fmla="*/ 438 h 438"/>
                  <a:gd name="T2" fmla="*/ 0 w 766"/>
                  <a:gd name="T3" fmla="*/ 0 h 438"/>
                  <a:gd name="T4" fmla="*/ 766 w 766"/>
                  <a:gd name="T5" fmla="*/ 0 h 438"/>
                  <a:gd name="T6" fmla="*/ 0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11"/>
              <p:cNvSpPr>
                <a:spLocks/>
              </p:cNvSpPr>
              <p:nvPr/>
            </p:nvSpPr>
            <p:spPr bwMode="auto">
              <a:xfrm>
                <a:off x="3659188" y="6270625"/>
                <a:ext cx="1220787" cy="695325"/>
              </a:xfrm>
              <a:custGeom>
                <a:avLst/>
                <a:gdLst>
                  <a:gd name="T0" fmla="*/ 769 w 769"/>
                  <a:gd name="T1" fmla="*/ 438 h 438"/>
                  <a:gd name="T2" fmla="*/ 0 w 769"/>
                  <a:gd name="T3" fmla="*/ 438 h 438"/>
                  <a:gd name="T4" fmla="*/ 769 w 769"/>
                  <a:gd name="T5" fmla="*/ 0 h 438"/>
                  <a:gd name="T6" fmla="*/ 769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769" y="438"/>
                    </a:moveTo>
                    <a:lnTo>
                      <a:pt x="0" y="438"/>
                    </a:lnTo>
                    <a:lnTo>
                      <a:pt x="769" y="0"/>
                    </a:lnTo>
                    <a:lnTo>
                      <a:pt x="769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14"/>
              <p:cNvSpPr>
                <a:spLocks/>
              </p:cNvSpPr>
              <p:nvPr/>
            </p:nvSpPr>
            <p:spPr bwMode="auto">
              <a:xfrm>
                <a:off x="4879975" y="6270625"/>
                <a:ext cx="1216025" cy="695325"/>
              </a:xfrm>
              <a:custGeom>
                <a:avLst/>
                <a:gdLst>
                  <a:gd name="T0" fmla="*/ 0 w 766"/>
                  <a:gd name="T1" fmla="*/ 438 h 438"/>
                  <a:gd name="T2" fmla="*/ 0 w 766"/>
                  <a:gd name="T3" fmla="*/ 0 h 438"/>
                  <a:gd name="T4" fmla="*/ 766 w 766"/>
                  <a:gd name="T5" fmla="*/ 0 h 438"/>
                  <a:gd name="T6" fmla="*/ 0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15"/>
              <p:cNvSpPr>
                <a:spLocks/>
              </p:cNvSpPr>
              <p:nvPr/>
            </p:nvSpPr>
            <p:spPr bwMode="auto">
              <a:xfrm>
                <a:off x="6096000" y="6270625"/>
                <a:ext cx="1220787" cy="695325"/>
              </a:xfrm>
              <a:custGeom>
                <a:avLst/>
                <a:gdLst>
                  <a:gd name="T0" fmla="*/ 769 w 769"/>
                  <a:gd name="T1" fmla="*/ 438 h 438"/>
                  <a:gd name="T2" fmla="*/ 0 w 769"/>
                  <a:gd name="T3" fmla="*/ 438 h 438"/>
                  <a:gd name="T4" fmla="*/ 769 w 769"/>
                  <a:gd name="T5" fmla="*/ 0 h 438"/>
                  <a:gd name="T6" fmla="*/ 769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769" y="438"/>
                    </a:moveTo>
                    <a:lnTo>
                      <a:pt x="0" y="438"/>
                    </a:lnTo>
                    <a:lnTo>
                      <a:pt x="769" y="0"/>
                    </a:lnTo>
                    <a:lnTo>
                      <a:pt x="769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18"/>
              <p:cNvSpPr>
                <a:spLocks/>
              </p:cNvSpPr>
              <p:nvPr/>
            </p:nvSpPr>
            <p:spPr bwMode="auto">
              <a:xfrm>
                <a:off x="7316788" y="6270625"/>
                <a:ext cx="1217612" cy="695325"/>
              </a:xfrm>
              <a:custGeom>
                <a:avLst/>
                <a:gdLst>
                  <a:gd name="T0" fmla="*/ 0 w 767"/>
                  <a:gd name="T1" fmla="*/ 438 h 438"/>
                  <a:gd name="T2" fmla="*/ 0 w 767"/>
                  <a:gd name="T3" fmla="*/ 0 h 438"/>
                  <a:gd name="T4" fmla="*/ 767 w 767"/>
                  <a:gd name="T5" fmla="*/ 0 h 438"/>
                  <a:gd name="T6" fmla="*/ 0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19"/>
              <p:cNvSpPr>
                <a:spLocks/>
              </p:cNvSpPr>
              <p:nvPr/>
            </p:nvSpPr>
            <p:spPr bwMode="auto">
              <a:xfrm>
                <a:off x="8534400" y="6270625"/>
                <a:ext cx="1216025" cy="695325"/>
              </a:xfrm>
              <a:custGeom>
                <a:avLst/>
                <a:gdLst>
                  <a:gd name="T0" fmla="*/ 766 w 766"/>
                  <a:gd name="T1" fmla="*/ 438 h 438"/>
                  <a:gd name="T2" fmla="*/ 0 w 766"/>
                  <a:gd name="T3" fmla="*/ 438 h 438"/>
                  <a:gd name="T4" fmla="*/ 766 w 766"/>
                  <a:gd name="T5" fmla="*/ 0 h 438"/>
                  <a:gd name="T6" fmla="*/ 766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766" y="438"/>
                    </a:moveTo>
                    <a:lnTo>
                      <a:pt x="0" y="438"/>
                    </a:lnTo>
                    <a:lnTo>
                      <a:pt x="766" y="0"/>
                    </a:lnTo>
                    <a:lnTo>
                      <a:pt x="766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22"/>
              <p:cNvSpPr>
                <a:spLocks/>
              </p:cNvSpPr>
              <p:nvPr/>
            </p:nvSpPr>
            <p:spPr bwMode="auto">
              <a:xfrm>
                <a:off x="9750425" y="6270625"/>
                <a:ext cx="1220787" cy="695325"/>
              </a:xfrm>
              <a:custGeom>
                <a:avLst/>
                <a:gdLst>
                  <a:gd name="T0" fmla="*/ 0 w 769"/>
                  <a:gd name="T1" fmla="*/ 438 h 438"/>
                  <a:gd name="T2" fmla="*/ 0 w 769"/>
                  <a:gd name="T3" fmla="*/ 0 h 438"/>
                  <a:gd name="T4" fmla="*/ 769 w 769"/>
                  <a:gd name="T5" fmla="*/ 0 h 438"/>
                  <a:gd name="T6" fmla="*/ 0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23"/>
              <p:cNvSpPr>
                <a:spLocks/>
              </p:cNvSpPr>
              <p:nvPr/>
            </p:nvSpPr>
            <p:spPr bwMode="auto">
              <a:xfrm>
                <a:off x="10971213" y="6270625"/>
                <a:ext cx="1217612" cy="695325"/>
              </a:xfrm>
              <a:custGeom>
                <a:avLst/>
                <a:gdLst>
                  <a:gd name="T0" fmla="*/ 767 w 767"/>
                  <a:gd name="T1" fmla="*/ 438 h 438"/>
                  <a:gd name="T2" fmla="*/ 0 w 767"/>
                  <a:gd name="T3" fmla="*/ 438 h 438"/>
                  <a:gd name="T4" fmla="*/ 767 w 767"/>
                  <a:gd name="T5" fmla="*/ 0 h 438"/>
                  <a:gd name="T6" fmla="*/ 767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767" y="438"/>
                    </a:moveTo>
                    <a:lnTo>
                      <a:pt x="0" y="438"/>
                    </a:lnTo>
                    <a:lnTo>
                      <a:pt x="767" y="0"/>
                    </a:lnTo>
                    <a:lnTo>
                      <a:pt x="767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26"/>
              <p:cNvSpPr>
                <a:spLocks/>
              </p:cNvSpPr>
              <p:nvPr/>
            </p:nvSpPr>
            <p:spPr bwMode="auto">
              <a:xfrm>
                <a:off x="4763" y="5573713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27"/>
              <p:cNvSpPr>
                <a:spLocks/>
              </p:cNvSpPr>
              <p:nvPr/>
            </p:nvSpPr>
            <p:spPr bwMode="auto">
              <a:xfrm>
                <a:off x="1225550" y="5573713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4"/>
              <p:cNvSpPr>
                <a:spLocks/>
              </p:cNvSpPr>
              <p:nvPr/>
            </p:nvSpPr>
            <p:spPr bwMode="auto">
              <a:xfrm>
                <a:off x="4879975" y="5573713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5"/>
              <p:cNvSpPr>
                <a:spLocks/>
              </p:cNvSpPr>
              <p:nvPr/>
            </p:nvSpPr>
            <p:spPr bwMode="auto">
              <a:xfrm>
                <a:off x="6096000" y="5573713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42"/>
              <p:cNvSpPr>
                <a:spLocks/>
              </p:cNvSpPr>
              <p:nvPr/>
            </p:nvSpPr>
            <p:spPr bwMode="auto">
              <a:xfrm>
                <a:off x="9750425" y="5573713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43"/>
              <p:cNvSpPr>
                <a:spLocks/>
              </p:cNvSpPr>
              <p:nvPr/>
            </p:nvSpPr>
            <p:spPr bwMode="auto">
              <a:xfrm>
                <a:off x="10971213" y="5573713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46"/>
              <p:cNvSpPr>
                <a:spLocks/>
              </p:cNvSpPr>
              <p:nvPr/>
            </p:nvSpPr>
            <p:spPr bwMode="auto">
              <a:xfrm>
                <a:off x="4763" y="4876800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50"/>
              <p:cNvSpPr>
                <a:spLocks/>
              </p:cNvSpPr>
              <p:nvPr/>
            </p:nvSpPr>
            <p:spPr bwMode="auto">
              <a:xfrm>
                <a:off x="2443163" y="4876800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51"/>
              <p:cNvSpPr>
                <a:spLocks/>
              </p:cNvSpPr>
              <p:nvPr/>
            </p:nvSpPr>
            <p:spPr bwMode="auto">
              <a:xfrm>
                <a:off x="3659188" y="4876800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58"/>
              <p:cNvSpPr>
                <a:spLocks/>
              </p:cNvSpPr>
              <p:nvPr/>
            </p:nvSpPr>
            <p:spPr bwMode="auto">
              <a:xfrm>
                <a:off x="7316788" y="4876800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59"/>
              <p:cNvSpPr>
                <a:spLocks/>
              </p:cNvSpPr>
              <p:nvPr/>
            </p:nvSpPr>
            <p:spPr bwMode="auto">
              <a:xfrm>
                <a:off x="8534400" y="4876800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63"/>
              <p:cNvSpPr>
                <a:spLocks/>
              </p:cNvSpPr>
              <p:nvPr/>
            </p:nvSpPr>
            <p:spPr bwMode="auto">
              <a:xfrm>
                <a:off x="10971213" y="4876800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66"/>
              <p:cNvSpPr>
                <a:spLocks/>
              </p:cNvSpPr>
              <p:nvPr/>
            </p:nvSpPr>
            <p:spPr bwMode="auto">
              <a:xfrm>
                <a:off x="4763" y="4181475"/>
                <a:ext cx="1220787" cy="695325"/>
              </a:xfrm>
              <a:custGeom>
                <a:avLst/>
                <a:gdLst>
                  <a:gd name="T0" fmla="*/ 0 w 769"/>
                  <a:gd name="T1" fmla="*/ 438 h 438"/>
                  <a:gd name="T2" fmla="*/ 0 w 769"/>
                  <a:gd name="T3" fmla="*/ 0 h 438"/>
                  <a:gd name="T4" fmla="*/ 769 w 769"/>
                  <a:gd name="T5" fmla="*/ 0 h 438"/>
                  <a:gd name="T6" fmla="*/ 0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67"/>
              <p:cNvSpPr>
                <a:spLocks/>
              </p:cNvSpPr>
              <p:nvPr/>
            </p:nvSpPr>
            <p:spPr bwMode="auto">
              <a:xfrm>
                <a:off x="1225550" y="4181475"/>
                <a:ext cx="1217612" cy="695325"/>
              </a:xfrm>
              <a:custGeom>
                <a:avLst/>
                <a:gdLst>
                  <a:gd name="T0" fmla="*/ 767 w 767"/>
                  <a:gd name="T1" fmla="*/ 438 h 438"/>
                  <a:gd name="T2" fmla="*/ 0 w 767"/>
                  <a:gd name="T3" fmla="*/ 438 h 438"/>
                  <a:gd name="T4" fmla="*/ 767 w 767"/>
                  <a:gd name="T5" fmla="*/ 0 h 438"/>
                  <a:gd name="T6" fmla="*/ 767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767" y="438"/>
                    </a:moveTo>
                    <a:lnTo>
                      <a:pt x="0" y="438"/>
                    </a:lnTo>
                    <a:lnTo>
                      <a:pt x="767" y="0"/>
                    </a:lnTo>
                    <a:lnTo>
                      <a:pt x="767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74"/>
              <p:cNvSpPr>
                <a:spLocks/>
              </p:cNvSpPr>
              <p:nvPr/>
            </p:nvSpPr>
            <p:spPr bwMode="auto">
              <a:xfrm>
                <a:off x="4879975" y="4181475"/>
                <a:ext cx="1216025" cy="695325"/>
              </a:xfrm>
              <a:custGeom>
                <a:avLst/>
                <a:gdLst>
                  <a:gd name="T0" fmla="*/ 0 w 766"/>
                  <a:gd name="T1" fmla="*/ 438 h 438"/>
                  <a:gd name="T2" fmla="*/ 0 w 766"/>
                  <a:gd name="T3" fmla="*/ 0 h 438"/>
                  <a:gd name="T4" fmla="*/ 766 w 766"/>
                  <a:gd name="T5" fmla="*/ 0 h 438"/>
                  <a:gd name="T6" fmla="*/ 0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75"/>
              <p:cNvSpPr>
                <a:spLocks/>
              </p:cNvSpPr>
              <p:nvPr/>
            </p:nvSpPr>
            <p:spPr bwMode="auto">
              <a:xfrm>
                <a:off x="6096000" y="4181475"/>
                <a:ext cx="1220787" cy="695325"/>
              </a:xfrm>
              <a:custGeom>
                <a:avLst/>
                <a:gdLst>
                  <a:gd name="T0" fmla="*/ 769 w 769"/>
                  <a:gd name="T1" fmla="*/ 438 h 438"/>
                  <a:gd name="T2" fmla="*/ 0 w 769"/>
                  <a:gd name="T3" fmla="*/ 438 h 438"/>
                  <a:gd name="T4" fmla="*/ 769 w 769"/>
                  <a:gd name="T5" fmla="*/ 0 h 438"/>
                  <a:gd name="T6" fmla="*/ 769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769" y="438"/>
                    </a:moveTo>
                    <a:lnTo>
                      <a:pt x="0" y="438"/>
                    </a:lnTo>
                    <a:lnTo>
                      <a:pt x="769" y="0"/>
                    </a:lnTo>
                    <a:lnTo>
                      <a:pt x="769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82"/>
              <p:cNvSpPr>
                <a:spLocks/>
              </p:cNvSpPr>
              <p:nvPr/>
            </p:nvSpPr>
            <p:spPr bwMode="auto">
              <a:xfrm>
                <a:off x="9750425" y="4181475"/>
                <a:ext cx="1220787" cy="695325"/>
              </a:xfrm>
              <a:custGeom>
                <a:avLst/>
                <a:gdLst>
                  <a:gd name="T0" fmla="*/ 0 w 769"/>
                  <a:gd name="T1" fmla="*/ 438 h 438"/>
                  <a:gd name="T2" fmla="*/ 0 w 769"/>
                  <a:gd name="T3" fmla="*/ 0 h 438"/>
                  <a:gd name="T4" fmla="*/ 769 w 769"/>
                  <a:gd name="T5" fmla="*/ 0 h 438"/>
                  <a:gd name="T6" fmla="*/ 0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83"/>
              <p:cNvSpPr>
                <a:spLocks/>
              </p:cNvSpPr>
              <p:nvPr/>
            </p:nvSpPr>
            <p:spPr bwMode="auto">
              <a:xfrm>
                <a:off x="10971213" y="4181475"/>
                <a:ext cx="1217612" cy="695325"/>
              </a:xfrm>
              <a:custGeom>
                <a:avLst/>
                <a:gdLst>
                  <a:gd name="T0" fmla="*/ 767 w 767"/>
                  <a:gd name="T1" fmla="*/ 438 h 438"/>
                  <a:gd name="T2" fmla="*/ 0 w 767"/>
                  <a:gd name="T3" fmla="*/ 438 h 438"/>
                  <a:gd name="T4" fmla="*/ 767 w 767"/>
                  <a:gd name="T5" fmla="*/ 0 h 438"/>
                  <a:gd name="T6" fmla="*/ 767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767" y="438"/>
                    </a:moveTo>
                    <a:lnTo>
                      <a:pt x="0" y="438"/>
                    </a:lnTo>
                    <a:lnTo>
                      <a:pt x="767" y="0"/>
                    </a:lnTo>
                    <a:lnTo>
                      <a:pt x="767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86"/>
              <p:cNvSpPr>
                <a:spLocks/>
              </p:cNvSpPr>
              <p:nvPr/>
            </p:nvSpPr>
            <p:spPr bwMode="auto">
              <a:xfrm>
                <a:off x="4763" y="3484563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90"/>
              <p:cNvSpPr>
                <a:spLocks/>
              </p:cNvSpPr>
              <p:nvPr/>
            </p:nvSpPr>
            <p:spPr bwMode="auto">
              <a:xfrm>
                <a:off x="2443163" y="3484563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91"/>
              <p:cNvSpPr>
                <a:spLocks/>
              </p:cNvSpPr>
              <p:nvPr/>
            </p:nvSpPr>
            <p:spPr bwMode="auto">
              <a:xfrm>
                <a:off x="3659188" y="3484563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98"/>
              <p:cNvSpPr>
                <a:spLocks/>
              </p:cNvSpPr>
              <p:nvPr/>
            </p:nvSpPr>
            <p:spPr bwMode="auto">
              <a:xfrm>
                <a:off x="7316788" y="3484563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99"/>
              <p:cNvSpPr>
                <a:spLocks/>
              </p:cNvSpPr>
              <p:nvPr/>
            </p:nvSpPr>
            <p:spPr bwMode="auto">
              <a:xfrm>
                <a:off x="8534400" y="3484563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103"/>
              <p:cNvSpPr>
                <a:spLocks/>
              </p:cNvSpPr>
              <p:nvPr/>
            </p:nvSpPr>
            <p:spPr bwMode="auto">
              <a:xfrm>
                <a:off x="10971213" y="3484563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106"/>
              <p:cNvSpPr>
                <a:spLocks/>
              </p:cNvSpPr>
              <p:nvPr/>
            </p:nvSpPr>
            <p:spPr bwMode="auto">
              <a:xfrm>
                <a:off x="4763" y="2787650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107"/>
              <p:cNvSpPr>
                <a:spLocks/>
              </p:cNvSpPr>
              <p:nvPr/>
            </p:nvSpPr>
            <p:spPr bwMode="auto">
              <a:xfrm>
                <a:off x="1225550" y="2787650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114"/>
              <p:cNvSpPr>
                <a:spLocks/>
              </p:cNvSpPr>
              <p:nvPr/>
            </p:nvSpPr>
            <p:spPr bwMode="auto">
              <a:xfrm>
                <a:off x="4879975" y="2787650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115"/>
              <p:cNvSpPr>
                <a:spLocks/>
              </p:cNvSpPr>
              <p:nvPr/>
            </p:nvSpPr>
            <p:spPr bwMode="auto">
              <a:xfrm>
                <a:off x="6096000" y="2787650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122"/>
              <p:cNvSpPr>
                <a:spLocks/>
              </p:cNvSpPr>
              <p:nvPr/>
            </p:nvSpPr>
            <p:spPr bwMode="auto">
              <a:xfrm>
                <a:off x="9750425" y="2787650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123"/>
              <p:cNvSpPr>
                <a:spLocks/>
              </p:cNvSpPr>
              <p:nvPr/>
            </p:nvSpPr>
            <p:spPr bwMode="auto">
              <a:xfrm>
                <a:off x="10971213" y="2787650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126"/>
              <p:cNvSpPr>
                <a:spLocks/>
              </p:cNvSpPr>
              <p:nvPr/>
            </p:nvSpPr>
            <p:spPr bwMode="auto">
              <a:xfrm>
                <a:off x="4763" y="2092325"/>
                <a:ext cx="1220787" cy="695325"/>
              </a:xfrm>
              <a:custGeom>
                <a:avLst/>
                <a:gdLst>
                  <a:gd name="T0" fmla="*/ 0 w 769"/>
                  <a:gd name="T1" fmla="*/ 438 h 438"/>
                  <a:gd name="T2" fmla="*/ 0 w 769"/>
                  <a:gd name="T3" fmla="*/ 0 h 438"/>
                  <a:gd name="T4" fmla="*/ 769 w 769"/>
                  <a:gd name="T5" fmla="*/ 0 h 438"/>
                  <a:gd name="T6" fmla="*/ 0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130"/>
              <p:cNvSpPr>
                <a:spLocks/>
              </p:cNvSpPr>
              <p:nvPr/>
            </p:nvSpPr>
            <p:spPr bwMode="auto">
              <a:xfrm>
                <a:off x="2443163" y="2092325"/>
                <a:ext cx="1216025" cy="695325"/>
              </a:xfrm>
              <a:custGeom>
                <a:avLst/>
                <a:gdLst>
                  <a:gd name="T0" fmla="*/ 0 w 766"/>
                  <a:gd name="T1" fmla="*/ 438 h 438"/>
                  <a:gd name="T2" fmla="*/ 0 w 766"/>
                  <a:gd name="T3" fmla="*/ 0 h 438"/>
                  <a:gd name="T4" fmla="*/ 766 w 766"/>
                  <a:gd name="T5" fmla="*/ 0 h 438"/>
                  <a:gd name="T6" fmla="*/ 0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131"/>
              <p:cNvSpPr>
                <a:spLocks/>
              </p:cNvSpPr>
              <p:nvPr/>
            </p:nvSpPr>
            <p:spPr bwMode="auto">
              <a:xfrm>
                <a:off x="3659188" y="2092325"/>
                <a:ext cx="1220787" cy="695325"/>
              </a:xfrm>
              <a:custGeom>
                <a:avLst/>
                <a:gdLst>
                  <a:gd name="T0" fmla="*/ 769 w 769"/>
                  <a:gd name="T1" fmla="*/ 438 h 438"/>
                  <a:gd name="T2" fmla="*/ 0 w 769"/>
                  <a:gd name="T3" fmla="*/ 438 h 438"/>
                  <a:gd name="T4" fmla="*/ 769 w 769"/>
                  <a:gd name="T5" fmla="*/ 0 h 438"/>
                  <a:gd name="T6" fmla="*/ 769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769" y="438"/>
                    </a:moveTo>
                    <a:lnTo>
                      <a:pt x="0" y="438"/>
                    </a:lnTo>
                    <a:lnTo>
                      <a:pt x="769" y="0"/>
                    </a:lnTo>
                    <a:lnTo>
                      <a:pt x="769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138"/>
              <p:cNvSpPr>
                <a:spLocks/>
              </p:cNvSpPr>
              <p:nvPr/>
            </p:nvSpPr>
            <p:spPr bwMode="auto">
              <a:xfrm>
                <a:off x="7316788" y="2092325"/>
                <a:ext cx="1217612" cy="695325"/>
              </a:xfrm>
              <a:custGeom>
                <a:avLst/>
                <a:gdLst>
                  <a:gd name="T0" fmla="*/ 0 w 767"/>
                  <a:gd name="T1" fmla="*/ 438 h 438"/>
                  <a:gd name="T2" fmla="*/ 0 w 767"/>
                  <a:gd name="T3" fmla="*/ 0 h 438"/>
                  <a:gd name="T4" fmla="*/ 767 w 767"/>
                  <a:gd name="T5" fmla="*/ 0 h 438"/>
                  <a:gd name="T6" fmla="*/ 0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139"/>
              <p:cNvSpPr>
                <a:spLocks/>
              </p:cNvSpPr>
              <p:nvPr/>
            </p:nvSpPr>
            <p:spPr bwMode="auto">
              <a:xfrm>
                <a:off x="8534400" y="2092325"/>
                <a:ext cx="1216025" cy="695325"/>
              </a:xfrm>
              <a:custGeom>
                <a:avLst/>
                <a:gdLst>
                  <a:gd name="T0" fmla="*/ 766 w 766"/>
                  <a:gd name="T1" fmla="*/ 438 h 438"/>
                  <a:gd name="T2" fmla="*/ 0 w 766"/>
                  <a:gd name="T3" fmla="*/ 438 h 438"/>
                  <a:gd name="T4" fmla="*/ 766 w 766"/>
                  <a:gd name="T5" fmla="*/ 0 h 438"/>
                  <a:gd name="T6" fmla="*/ 766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766" y="438"/>
                    </a:moveTo>
                    <a:lnTo>
                      <a:pt x="0" y="438"/>
                    </a:lnTo>
                    <a:lnTo>
                      <a:pt x="766" y="0"/>
                    </a:lnTo>
                    <a:lnTo>
                      <a:pt x="766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143"/>
              <p:cNvSpPr>
                <a:spLocks/>
              </p:cNvSpPr>
              <p:nvPr/>
            </p:nvSpPr>
            <p:spPr bwMode="auto">
              <a:xfrm>
                <a:off x="10971213" y="2092325"/>
                <a:ext cx="1217612" cy="695325"/>
              </a:xfrm>
              <a:custGeom>
                <a:avLst/>
                <a:gdLst>
                  <a:gd name="T0" fmla="*/ 767 w 767"/>
                  <a:gd name="T1" fmla="*/ 438 h 438"/>
                  <a:gd name="T2" fmla="*/ 0 w 767"/>
                  <a:gd name="T3" fmla="*/ 438 h 438"/>
                  <a:gd name="T4" fmla="*/ 767 w 767"/>
                  <a:gd name="T5" fmla="*/ 0 h 438"/>
                  <a:gd name="T6" fmla="*/ 767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767" y="438"/>
                    </a:moveTo>
                    <a:lnTo>
                      <a:pt x="0" y="438"/>
                    </a:lnTo>
                    <a:lnTo>
                      <a:pt x="767" y="0"/>
                    </a:lnTo>
                    <a:lnTo>
                      <a:pt x="767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146"/>
              <p:cNvSpPr>
                <a:spLocks/>
              </p:cNvSpPr>
              <p:nvPr/>
            </p:nvSpPr>
            <p:spPr bwMode="auto">
              <a:xfrm>
                <a:off x="4763" y="1395413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147"/>
              <p:cNvSpPr>
                <a:spLocks/>
              </p:cNvSpPr>
              <p:nvPr/>
            </p:nvSpPr>
            <p:spPr bwMode="auto">
              <a:xfrm>
                <a:off x="1225550" y="1395413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154"/>
              <p:cNvSpPr>
                <a:spLocks/>
              </p:cNvSpPr>
              <p:nvPr/>
            </p:nvSpPr>
            <p:spPr bwMode="auto">
              <a:xfrm>
                <a:off x="4879975" y="1395413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155"/>
              <p:cNvSpPr>
                <a:spLocks/>
              </p:cNvSpPr>
              <p:nvPr/>
            </p:nvSpPr>
            <p:spPr bwMode="auto">
              <a:xfrm>
                <a:off x="6096000" y="1395413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162"/>
              <p:cNvSpPr>
                <a:spLocks/>
              </p:cNvSpPr>
              <p:nvPr/>
            </p:nvSpPr>
            <p:spPr bwMode="auto">
              <a:xfrm>
                <a:off x="9750425" y="1395413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163"/>
              <p:cNvSpPr>
                <a:spLocks/>
              </p:cNvSpPr>
              <p:nvPr/>
            </p:nvSpPr>
            <p:spPr bwMode="auto">
              <a:xfrm>
                <a:off x="10971213" y="1395413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166"/>
              <p:cNvSpPr>
                <a:spLocks/>
              </p:cNvSpPr>
              <p:nvPr/>
            </p:nvSpPr>
            <p:spPr bwMode="auto">
              <a:xfrm>
                <a:off x="4763" y="700088"/>
                <a:ext cx="1220787" cy="695325"/>
              </a:xfrm>
              <a:custGeom>
                <a:avLst/>
                <a:gdLst>
                  <a:gd name="T0" fmla="*/ 0 w 769"/>
                  <a:gd name="T1" fmla="*/ 438 h 438"/>
                  <a:gd name="T2" fmla="*/ 0 w 769"/>
                  <a:gd name="T3" fmla="*/ 0 h 438"/>
                  <a:gd name="T4" fmla="*/ 769 w 769"/>
                  <a:gd name="T5" fmla="*/ 0 h 438"/>
                  <a:gd name="T6" fmla="*/ 0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170"/>
              <p:cNvSpPr>
                <a:spLocks/>
              </p:cNvSpPr>
              <p:nvPr/>
            </p:nvSpPr>
            <p:spPr bwMode="auto">
              <a:xfrm>
                <a:off x="2443163" y="700088"/>
                <a:ext cx="1216025" cy="695325"/>
              </a:xfrm>
              <a:custGeom>
                <a:avLst/>
                <a:gdLst>
                  <a:gd name="T0" fmla="*/ 0 w 766"/>
                  <a:gd name="T1" fmla="*/ 438 h 438"/>
                  <a:gd name="T2" fmla="*/ 0 w 766"/>
                  <a:gd name="T3" fmla="*/ 0 h 438"/>
                  <a:gd name="T4" fmla="*/ 766 w 766"/>
                  <a:gd name="T5" fmla="*/ 0 h 438"/>
                  <a:gd name="T6" fmla="*/ 0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171"/>
              <p:cNvSpPr>
                <a:spLocks/>
              </p:cNvSpPr>
              <p:nvPr/>
            </p:nvSpPr>
            <p:spPr bwMode="auto">
              <a:xfrm>
                <a:off x="3659188" y="700088"/>
                <a:ext cx="1220787" cy="695325"/>
              </a:xfrm>
              <a:custGeom>
                <a:avLst/>
                <a:gdLst>
                  <a:gd name="T0" fmla="*/ 769 w 769"/>
                  <a:gd name="T1" fmla="*/ 438 h 438"/>
                  <a:gd name="T2" fmla="*/ 0 w 769"/>
                  <a:gd name="T3" fmla="*/ 438 h 438"/>
                  <a:gd name="T4" fmla="*/ 769 w 769"/>
                  <a:gd name="T5" fmla="*/ 0 h 438"/>
                  <a:gd name="T6" fmla="*/ 769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769" y="438"/>
                    </a:moveTo>
                    <a:lnTo>
                      <a:pt x="0" y="438"/>
                    </a:lnTo>
                    <a:lnTo>
                      <a:pt x="769" y="0"/>
                    </a:lnTo>
                    <a:lnTo>
                      <a:pt x="769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178"/>
              <p:cNvSpPr>
                <a:spLocks/>
              </p:cNvSpPr>
              <p:nvPr/>
            </p:nvSpPr>
            <p:spPr bwMode="auto">
              <a:xfrm>
                <a:off x="7316788" y="700088"/>
                <a:ext cx="1217612" cy="695325"/>
              </a:xfrm>
              <a:custGeom>
                <a:avLst/>
                <a:gdLst>
                  <a:gd name="T0" fmla="*/ 0 w 767"/>
                  <a:gd name="T1" fmla="*/ 438 h 438"/>
                  <a:gd name="T2" fmla="*/ 0 w 767"/>
                  <a:gd name="T3" fmla="*/ 0 h 438"/>
                  <a:gd name="T4" fmla="*/ 767 w 767"/>
                  <a:gd name="T5" fmla="*/ 0 h 438"/>
                  <a:gd name="T6" fmla="*/ 0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179"/>
              <p:cNvSpPr>
                <a:spLocks/>
              </p:cNvSpPr>
              <p:nvPr/>
            </p:nvSpPr>
            <p:spPr bwMode="auto">
              <a:xfrm>
                <a:off x="8534400" y="700088"/>
                <a:ext cx="1216025" cy="695325"/>
              </a:xfrm>
              <a:custGeom>
                <a:avLst/>
                <a:gdLst>
                  <a:gd name="T0" fmla="*/ 766 w 766"/>
                  <a:gd name="T1" fmla="*/ 438 h 438"/>
                  <a:gd name="T2" fmla="*/ 0 w 766"/>
                  <a:gd name="T3" fmla="*/ 438 h 438"/>
                  <a:gd name="T4" fmla="*/ 766 w 766"/>
                  <a:gd name="T5" fmla="*/ 0 h 438"/>
                  <a:gd name="T6" fmla="*/ 766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766" y="438"/>
                    </a:moveTo>
                    <a:lnTo>
                      <a:pt x="0" y="438"/>
                    </a:lnTo>
                    <a:lnTo>
                      <a:pt x="766" y="0"/>
                    </a:lnTo>
                    <a:lnTo>
                      <a:pt x="766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183"/>
              <p:cNvSpPr>
                <a:spLocks/>
              </p:cNvSpPr>
              <p:nvPr/>
            </p:nvSpPr>
            <p:spPr bwMode="auto">
              <a:xfrm>
                <a:off x="10971213" y="700088"/>
                <a:ext cx="1217612" cy="695325"/>
              </a:xfrm>
              <a:custGeom>
                <a:avLst/>
                <a:gdLst>
                  <a:gd name="T0" fmla="*/ 767 w 767"/>
                  <a:gd name="T1" fmla="*/ 438 h 438"/>
                  <a:gd name="T2" fmla="*/ 0 w 767"/>
                  <a:gd name="T3" fmla="*/ 438 h 438"/>
                  <a:gd name="T4" fmla="*/ 767 w 767"/>
                  <a:gd name="T5" fmla="*/ 0 h 438"/>
                  <a:gd name="T6" fmla="*/ 767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767" y="438"/>
                    </a:moveTo>
                    <a:lnTo>
                      <a:pt x="0" y="438"/>
                    </a:lnTo>
                    <a:lnTo>
                      <a:pt x="767" y="0"/>
                    </a:lnTo>
                    <a:lnTo>
                      <a:pt x="767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186"/>
              <p:cNvSpPr>
                <a:spLocks/>
              </p:cNvSpPr>
              <p:nvPr/>
            </p:nvSpPr>
            <p:spPr bwMode="auto">
              <a:xfrm>
                <a:off x="4763" y="3175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187"/>
              <p:cNvSpPr>
                <a:spLocks/>
              </p:cNvSpPr>
              <p:nvPr/>
            </p:nvSpPr>
            <p:spPr bwMode="auto">
              <a:xfrm>
                <a:off x="1225550" y="3175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194"/>
              <p:cNvSpPr>
                <a:spLocks/>
              </p:cNvSpPr>
              <p:nvPr/>
            </p:nvSpPr>
            <p:spPr bwMode="auto">
              <a:xfrm>
                <a:off x="4879975" y="3175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195"/>
              <p:cNvSpPr>
                <a:spLocks/>
              </p:cNvSpPr>
              <p:nvPr/>
            </p:nvSpPr>
            <p:spPr bwMode="auto">
              <a:xfrm>
                <a:off x="6096000" y="3175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202"/>
              <p:cNvSpPr>
                <a:spLocks/>
              </p:cNvSpPr>
              <p:nvPr/>
            </p:nvSpPr>
            <p:spPr bwMode="auto">
              <a:xfrm>
                <a:off x="9750425" y="3175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203"/>
              <p:cNvSpPr>
                <a:spLocks/>
              </p:cNvSpPr>
              <p:nvPr/>
            </p:nvSpPr>
            <p:spPr bwMode="auto">
              <a:xfrm>
                <a:off x="10971213" y="3175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grpSp>
          <p:nvGrpSpPr>
            <p:cNvPr id="7" name="组合 451"/>
            <p:cNvGrpSpPr/>
            <p:nvPr/>
          </p:nvGrpSpPr>
          <p:grpSpPr>
            <a:xfrm>
              <a:off x="1228725" y="0"/>
              <a:ext cx="10963275" cy="6962775"/>
              <a:chOff x="1225550" y="3175"/>
              <a:chExt cx="10963275" cy="6962775"/>
            </a:xfrm>
            <a:solidFill>
              <a:srgbClr val="929497">
                <a:alpha val="10000"/>
              </a:srgbClr>
            </a:solidFill>
          </p:grpSpPr>
          <p:sp>
            <p:nvSpPr>
              <p:cNvPr id="8" name="Freeform 8"/>
              <p:cNvSpPr>
                <a:spLocks/>
              </p:cNvSpPr>
              <p:nvPr/>
            </p:nvSpPr>
            <p:spPr bwMode="auto">
              <a:xfrm>
                <a:off x="1225550" y="6270625"/>
                <a:ext cx="1217612" cy="695325"/>
              </a:xfrm>
              <a:custGeom>
                <a:avLst/>
                <a:gdLst>
                  <a:gd name="T0" fmla="*/ 0 w 767"/>
                  <a:gd name="T1" fmla="*/ 438 h 438"/>
                  <a:gd name="T2" fmla="*/ 0 w 767"/>
                  <a:gd name="T3" fmla="*/ 0 h 438"/>
                  <a:gd name="T4" fmla="*/ 767 w 767"/>
                  <a:gd name="T5" fmla="*/ 0 h 438"/>
                  <a:gd name="T6" fmla="*/ 0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" name="Freeform 12"/>
              <p:cNvSpPr>
                <a:spLocks/>
              </p:cNvSpPr>
              <p:nvPr/>
            </p:nvSpPr>
            <p:spPr bwMode="auto">
              <a:xfrm>
                <a:off x="3659188" y="6270625"/>
                <a:ext cx="1220787" cy="695325"/>
              </a:xfrm>
              <a:custGeom>
                <a:avLst/>
                <a:gdLst>
                  <a:gd name="T0" fmla="*/ 0 w 769"/>
                  <a:gd name="T1" fmla="*/ 438 h 438"/>
                  <a:gd name="T2" fmla="*/ 0 w 769"/>
                  <a:gd name="T3" fmla="*/ 0 h 438"/>
                  <a:gd name="T4" fmla="*/ 769 w 769"/>
                  <a:gd name="T5" fmla="*/ 0 h 438"/>
                  <a:gd name="T6" fmla="*/ 0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" name="Freeform 16"/>
              <p:cNvSpPr>
                <a:spLocks/>
              </p:cNvSpPr>
              <p:nvPr/>
            </p:nvSpPr>
            <p:spPr bwMode="auto">
              <a:xfrm>
                <a:off x="6096000" y="6270625"/>
                <a:ext cx="1220787" cy="695325"/>
              </a:xfrm>
              <a:custGeom>
                <a:avLst/>
                <a:gdLst>
                  <a:gd name="T0" fmla="*/ 0 w 769"/>
                  <a:gd name="T1" fmla="*/ 438 h 438"/>
                  <a:gd name="T2" fmla="*/ 0 w 769"/>
                  <a:gd name="T3" fmla="*/ 0 h 438"/>
                  <a:gd name="T4" fmla="*/ 769 w 769"/>
                  <a:gd name="T5" fmla="*/ 0 h 438"/>
                  <a:gd name="T6" fmla="*/ 0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" name="Freeform 20"/>
              <p:cNvSpPr>
                <a:spLocks/>
              </p:cNvSpPr>
              <p:nvPr/>
            </p:nvSpPr>
            <p:spPr bwMode="auto">
              <a:xfrm>
                <a:off x="8534400" y="6270625"/>
                <a:ext cx="1216025" cy="695325"/>
              </a:xfrm>
              <a:custGeom>
                <a:avLst/>
                <a:gdLst>
                  <a:gd name="T0" fmla="*/ 0 w 766"/>
                  <a:gd name="T1" fmla="*/ 438 h 438"/>
                  <a:gd name="T2" fmla="*/ 0 w 766"/>
                  <a:gd name="T3" fmla="*/ 0 h 438"/>
                  <a:gd name="T4" fmla="*/ 766 w 766"/>
                  <a:gd name="T5" fmla="*/ 0 h 438"/>
                  <a:gd name="T6" fmla="*/ 0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" name="Freeform 24"/>
              <p:cNvSpPr>
                <a:spLocks/>
              </p:cNvSpPr>
              <p:nvPr/>
            </p:nvSpPr>
            <p:spPr bwMode="auto">
              <a:xfrm>
                <a:off x="10971213" y="6270625"/>
                <a:ext cx="1217612" cy="695325"/>
              </a:xfrm>
              <a:custGeom>
                <a:avLst/>
                <a:gdLst>
                  <a:gd name="T0" fmla="*/ 0 w 767"/>
                  <a:gd name="T1" fmla="*/ 438 h 438"/>
                  <a:gd name="T2" fmla="*/ 0 w 767"/>
                  <a:gd name="T3" fmla="*/ 0 h 438"/>
                  <a:gd name="T4" fmla="*/ 767 w 767"/>
                  <a:gd name="T5" fmla="*/ 0 h 438"/>
                  <a:gd name="T6" fmla="*/ 0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" name="Freeform 28"/>
              <p:cNvSpPr>
                <a:spLocks/>
              </p:cNvSpPr>
              <p:nvPr/>
            </p:nvSpPr>
            <p:spPr bwMode="auto">
              <a:xfrm>
                <a:off x="1225550" y="5573713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" name="Freeform 32"/>
              <p:cNvSpPr>
                <a:spLocks/>
              </p:cNvSpPr>
              <p:nvPr/>
            </p:nvSpPr>
            <p:spPr bwMode="auto">
              <a:xfrm>
                <a:off x="3659188" y="5573713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" name="Freeform 36"/>
              <p:cNvSpPr>
                <a:spLocks/>
              </p:cNvSpPr>
              <p:nvPr/>
            </p:nvSpPr>
            <p:spPr bwMode="auto">
              <a:xfrm>
                <a:off x="6096000" y="5573713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" name="Freeform 40"/>
              <p:cNvSpPr>
                <a:spLocks/>
              </p:cNvSpPr>
              <p:nvPr/>
            </p:nvSpPr>
            <p:spPr bwMode="auto">
              <a:xfrm>
                <a:off x="8534400" y="5573713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" name="Freeform 44"/>
              <p:cNvSpPr>
                <a:spLocks/>
              </p:cNvSpPr>
              <p:nvPr/>
            </p:nvSpPr>
            <p:spPr bwMode="auto">
              <a:xfrm>
                <a:off x="10971213" y="5573713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" name="Freeform 48"/>
              <p:cNvSpPr>
                <a:spLocks/>
              </p:cNvSpPr>
              <p:nvPr/>
            </p:nvSpPr>
            <p:spPr bwMode="auto">
              <a:xfrm>
                <a:off x="1225550" y="4876800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" name="Freeform 52"/>
              <p:cNvSpPr>
                <a:spLocks/>
              </p:cNvSpPr>
              <p:nvPr/>
            </p:nvSpPr>
            <p:spPr bwMode="auto">
              <a:xfrm>
                <a:off x="3659188" y="4876800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" name="Freeform 56"/>
              <p:cNvSpPr>
                <a:spLocks/>
              </p:cNvSpPr>
              <p:nvPr/>
            </p:nvSpPr>
            <p:spPr bwMode="auto">
              <a:xfrm>
                <a:off x="6096000" y="4876800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" name="Freeform 60"/>
              <p:cNvSpPr>
                <a:spLocks/>
              </p:cNvSpPr>
              <p:nvPr/>
            </p:nvSpPr>
            <p:spPr bwMode="auto">
              <a:xfrm>
                <a:off x="8534400" y="4876800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" name="Freeform 64"/>
              <p:cNvSpPr>
                <a:spLocks/>
              </p:cNvSpPr>
              <p:nvPr/>
            </p:nvSpPr>
            <p:spPr bwMode="auto">
              <a:xfrm>
                <a:off x="10971213" y="4876800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" name="Freeform 68"/>
              <p:cNvSpPr>
                <a:spLocks/>
              </p:cNvSpPr>
              <p:nvPr/>
            </p:nvSpPr>
            <p:spPr bwMode="auto">
              <a:xfrm>
                <a:off x="1225550" y="4181475"/>
                <a:ext cx="1217612" cy="695325"/>
              </a:xfrm>
              <a:custGeom>
                <a:avLst/>
                <a:gdLst>
                  <a:gd name="T0" fmla="*/ 0 w 767"/>
                  <a:gd name="T1" fmla="*/ 438 h 438"/>
                  <a:gd name="T2" fmla="*/ 0 w 767"/>
                  <a:gd name="T3" fmla="*/ 0 h 438"/>
                  <a:gd name="T4" fmla="*/ 767 w 767"/>
                  <a:gd name="T5" fmla="*/ 0 h 438"/>
                  <a:gd name="T6" fmla="*/ 0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" name="Freeform 72"/>
              <p:cNvSpPr>
                <a:spLocks/>
              </p:cNvSpPr>
              <p:nvPr/>
            </p:nvSpPr>
            <p:spPr bwMode="auto">
              <a:xfrm>
                <a:off x="3659188" y="4181475"/>
                <a:ext cx="1220787" cy="695325"/>
              </a:xfrm>
              <a:custGeom>
                <a:avLst/>
                <a:gdLst>
                  <a:gd name="T0" fmla="*/ 0 w 769"/>
                  <a:gd name="T1" fmla="*/ 438 h 438"/>
                  <a:gd name="T2" fmla="*/ 0 w 769"/>
                  <a:gd name="T3" fmla="*/ 0 h 438"/>
                  <a:gd name="T4" fmla="*/ 769 w 769"/>
                  <a:gd name="T5" fmla="*/ 0 h 438"/>
                  <a:gd name="T6" fmla="*/ 0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" name="Freeform 76"/>
              <p:cNvSpPr>
                <a:spLocks/>
              </p:cNvSpPr>
              <p:nvPr/>
            </p:nvSpPr>
            <p:spPr bwMode="auto">
              <a:xfrm>
                <a:off x="6096000" y="4181475"/>
                <a:ext cx="1220787" cy="695325"/>
              </a:xfrm>
              <a:custGeom>
                <a:avLst/>
                <a:gdLst>
                  <a:gd name="T0" fmla="*/ 0 w 769"/>
                  <a:gd name="T1" fmla="*/ 438 h 438"/>
                  <a:gd name="T2" fmla="*/ 0 w 769"/>
                  <a:gd name="T3" fmla="*/ 0 h 438"/>
                  <a:gd name="T4" fmla="*/ 769 w 769"/>
                  <a:gd name="T5" fmla="*/ 0 h 438"/>
                  <a:gd name="T6" fmla="*/ 0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" name="Freeform 80"/>
              <p:cNvSpPr>
                <a:spLocks/>
              </p:cNvSpPr>
              <p:nvPr/>
            </p:nvSpPr>
            <p:spPr bwMode="auto">
              <a:xfrm>
                <a:off x="8534400" y="4181475"/>
                <a:ext cx="1216025" cy="695325"/>
              </a:xfrm>
              <a:custGeom>
                <a:avLst/>
                <a:gdLst>
                  <a:gd name="T0" fmla="*/ 0 w 766"/>
                  <a:gd name="T1" fmla="*/ 438 h 438"/>
                  <a:gd name="T2" fmla="*/ 0 w 766"/>
                  <a:gd name="T3" fmla="*/ 0 h 438"/>
                  <a:gd name="T4" fmla="*/ 766 w 766"/>
                  <a:gd name="T5" fmla="*/ 0 h 438"/>
                  <a:gd name="T6" fmla="*/ 0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" name="Freeform 84"/>
              <p:cNvSpPr>
                <a:spLocks/>
              </p:cNvSpPr>
              <p:nvPr/>
            </p:nvSpPr>
            <p:spPr bwMode="auto">
              <a:xfrm>
                <a:off x="10971213" y="4181475"/>
                <a:ext cx="1217612" cy="695325"/>
              </a:xfrm>
              <a:custGeom>
                <a:avLst/>
                <a:gdLst>
                  <a:gd name="T0" fmla="*/ 0 w 767"/>
                  <a:gd name="T1" fmla="*/ 438 h 438"/>
                  <a:gd name="T2" fmla="*/ 0 w 767"/>
                  <a:gd name="T3" fmla="*/ 0 h 438"/>
                  <a:gd name="T4" fmla="*/ 767 w 767"/>
                  <a:gd name="T5" fmla="*/ 0 h 438"/>
                  <a:gd name="T6" fmla="*/ 0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" name="Freeform 88"/>
              <p:cNvSpPr>
                <a:spLocks/>
              </p:cNvSpPr>
              <p:nvPr/>
            </p:nvSpPr>
            <p:spPr bwMode="auto">
              <a:xfrm>
                <a:off x="1225550" y="3484563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9" name="Freeform 92"/>
              <p:cNvSpPr>
                <a:spLocks/>
              </p:cNvSpPr>
              <p:nvPr/>
            </p:nvSpPr>
            <p:spPr bwMode="auto">
              <a:xfrm>
                <a:off x="3659188" y="3484563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0" name="Freeform 96"/>
              <p:cNvSpPr>
                <a:spLocks/>
              </p:cNvSpPr>
              <p:nvPr/>
            </p:nvSpPr>
            <p:spPr bwMode="auto">
              <a:xfrm>
                <a:off x="6096000" y="3484563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1" name="Freeform 100"/>
              <p:cNvSpPr>
                <a:spLocks/>
              </p:cNvSpPr>
              <p:nvPr/>
            </p:nvSpPr>
            <p:spPr bwMode="auto">
              <a:xfrm>
                <a:off x="8534400" y="3484563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2" name="Freeform 104"/>
              <p:cNvSpPr>
                <a:spLocks/>
              </p:cNvSpPr>
              <p:nvPr/>
            </p:nvSpPr>
            <p:spPr bwMode="auto">
              <a:xfrm>
                <a:off x="10971213" y="3484563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3" name="Freeform 108"/>
              <p:cNvSpPr>
                <a:spLocks/>
              </p:cNvSpPr>
              <p:nvPr/>
            </p:nvSpPr>
            <p:spPr bwMode="auto">
              <a:xfrm>
                <a:off x="1225550" y="2787650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112"/>
              <p:cNvSpPr>
                <a:spLocks/>
              </p:cNvSpPr>
              <p:nvPr/>
            </p:nvSpPr>
            <p:spPr bwMode="auto">
              <a:xfrm>
                <a:off x="3659188" y="2787650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116"/>
              <p:cNvSpPr>
                <a:spLocks/>
              </p:cNvSpPr>
              <p:nvPr/>
            </p:nvSpPr>
            <p:spPr bwMode="auto">
              <a:xfrm>
                <a:off x="6096000" y="2787650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120"/>
              <p:cNvSpPr>
                <a:spLocks/>
              </p:cNvSpPr>
              <p:nvPr/>
            </p:nvSpPr>
            <p:spPr bwMode="auto">
              <a:xfrm>
                <a:off x="8534400" y="2787650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124"/>
              <p:cNvSpPr>
                <a:spLocks/>
              </p:cNvSpPr>
              <p:nvPr/>
            </p:nvSpPr>
            <p:spPr bwMode="auto">
              <a:xfrm>
                <a:off x="10971213" y="2787650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128"/>
              <p:cNvSpPr>
                <a:spLocks/>
              </p:cNvSpPr>
              <p:nvPr/>
            </p:nvSpPr>
            <p:spPr bwMode="auto">
              <a:xfrm>
                <a:off x="1225550" y="2092325"/>
                <a:ext cx="1217612" cy="695325"/>
              </a:xfrm>
              <a:custGeom>
                <a:avLst/>
                <a:gdLst>
                  <a:gd name="T0" fmla="*/ 0 w 767"/>
                  <a:gd name="T1" fmla="*/ 438 h 438"/>
                  <a:gd name="T2" fmla="*/ 0 w 767"/>
                  <a:gd name="T3" fmla="*/ 0 h 438"/>
                  <a:gd name="T4" fmla="*/ 767 w 767"/>
                  <a:gd name="T5" fmla="*/ 0 h 438"/>
                  <a:gd name="T6" fmla="*/ 0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132"/>
              <p:cNvSpPr>
                <a:spLocks/>
              </p:cNvSpPr>
              <p:nvPr/>
            </p:nvSpPr>
            <p:spPr bwMode="auto">
              <a:xfrm>
                <a:off x="3659188" y="2092325"/>
                <a:ext cx="1220787" cy="695325"/>
              </a:xfrm>
              <a:custGeom>
                <a:avLst/>
                <a:gdLst>
                  <a:gd name="T0" fmla="*/ 0 w 769"/>
                  <a:gd name="T1" fmla="*/ 438 h 438"/>
                  <a:gd name="T2" fmla="*/ 0 w 769"/>
                  <a:gd name="T3" fmla="*/ 0 h 438"/>
                  <a:gd name="T4" fmla="*/ 769 w 769"/>
                  <a:gd name="T5" fmla="*/ 0 h 438"/>
                  <a:gd name="T6" fmla="*/ 0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136"/>
              <p:cNvSpPr>
                <a:spLocks/>
              </p:cNvSpPr>
              <p:nvPr/>
            </p:nvSpPr>
            <p:spPr bwMode="auto">
              <a:xfrm>
                <a:off x="6096000" y="2092325"/>
                <a:ext cx="1220787" cy="695325"/>
              </a:xfrm>
              <a:custGeom>
                <a:avLst/>
                <a:gdLst>
                  <a:gd name="T0" fmla="*/ 0 w 769"/>
                  <a:gd name="T1" fmla="*/ 438 h 438"/>
                  <a:gd name="T2" fmla="*/ 0 w 769"/>
                  <a:gd name="T3" fmla="*/ 0 h 438"/>
                  <a:gd name="T4" fmla="*/ 769 w 769"/>
                  <a:gd name="T5" fmla="*/ 0 h 438"/>
                  <a:gd name="T6" fmla="*/ 0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140"/>
              <p:cNvSpPr>
                <a:spLocks/>
              </p:cNvSpPr>
              <p:nvPr/>
            </p:nvSpPr>
            <p:spPr bwMode="auto">
              <a:xfrm>
                <a:off x="8534400" y="2092325"/>
                <a:ext cx="1216025" cy="695325"/>
              </a:xfrm>
              <a:custGeom>
                <a:avLst/>
                <a:gdLst>
                  <a:gd name="T0" fmla="*/ 0 w 766"/>
                  <a:gd name="T1" fmla="*/ 438 h 438"/>
                  <a:gd name="T2" fmla="*/ 0 w 766"/>
                  <a:gd name="T3" fmla="*/ 0 h 438"/>
                  <a:gd name="T4" fmla="*/ 766 w 766"/>
                  <a:gd name="T5" fmla="*/ 0 h 438"/>
                  <a:gd name="T6" fmla="*/ 0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144"/>
              <p:cNvSpPr>
                <a:spLocks/>
              </p:cNvSpPr>
              <p:nvPr/>
            </p:nvSpPr>
            <p:spPr bwMode="auto">
              <a:xfrm>
                <a:off x="10971213" y="2092325"/>
                <a:ext cx="1217612" cy="695325"/>
              </a:xfrm>
              <a:custGeom>
                <a:avLst/>
                <a:gdLst>
                  <a:gd name="T0" fmla="*/ 0 w 767"/>
                  <a:gd name="T1" fmla="*/ 438 h 438"/>
                  <a:gd name="T2" fmla="*/ 0 w 767"/>
                  <a:gd name="T3" fmla="*/ 0 h 438"/>
                  <a:gd name="T4" fmla="*/ 767 w 767"/>
                  <a:gd name="T5" fmla="*/ 0 h 438"/>
                  <a:gd name="T6" fmla="*/ 0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148"/>
              <p:cNvSpPr>
                <a:spLocks/>
              </p:cNvSpPr>
              <p:nvPr/>
            </p:nvSpPr>
            <p:spPr bwMode="auto">
              <a:xfrm>
                <a:off x="1225550" y="1395413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152"/>
              <p:cNvSpPr>
                <a:spLocks/>
              </p:cNvSpPr>
              <p:nvPr/>
            </p:nvSpPr>
            <p:spPr bwMode="auto">
              <a:xfrm>
                <a:off x="3659188" y="1395413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156"/>
              <p:cNvSpPr>
                <a:spLocks/>
              </p:cNvSpPr>
              <p:nvPr/>
            </p:nvSpPr>
            <p:spPr bwMode="auto">
              <a:xfrm>
                <a:off x="6096000" y="1395413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160"/>
              <p:cNvSpPr>
                <a:spLocks/>
              </p:cNvSpPr>
              <p:nvPr/>
            </p:nvSpPr>
            <p:spPr bwMode="auto">
              <a:xfrm>
                <a:off x="8534400" y="1395413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164"/>
              <p:cNvSpPr>
                <a:spLocks/>
              </p:cNvSpPr>
              <p:nvPr/>
            </p:nvSpPr>
            <p:spPr bwMode="auto">
              <a:xfrm>
                <a:off x="10971213" y="1395413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168"/>
              <p:cNvSpPr>
                <a:spLocks/>
              </p:cNvSpPr>
              <p:nvPr/>
            </p:nvSpPr>
            <p:spPr bwMode="auto">
              <a:xfrm>
                <a:off x="1225550" y="700088"/>
                <a:ext cx="1217612" cy="695325"/>
              </a:xfrm>
              <a:custGeom>
                <a:avLst/>
                <a:gdLst>
                  <a:gd name="T0" fmla="*/ 0 w 767"/>
                  <a:gd name="T1" fmla="*/ 438 h 438"/>
                  <a:gd name="T2" fmla="*/ 0 w 767"/>
                  <a:gd name="T3" fmla="*/ 0 h 438"/>
                  <a:gd name="T4" fmla="*/ 767 w 767"/>
                  <a:gd name="T5" fmla="*/ 0 h 438"/>
                  <a:gd name="T6" fmla="*/ 0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172"/>
              <p:cNvSpPr>
                <a:spLocks/>
              </p:cNvSpPr>
              <p:nvPr/>
            </p:nvSpPr>
            <p:spPr bwMode="auto">
              <a:xfrm>
                <a:off x="3659188" y="700088"/>
                <a:ext cx="1220787" cy="695325"/>
              </a:xfrm>
              <a:custGeom>
                <a:avLst/>
                <a:gdLst>
                  <a:gd name="T0" fmla="*/ 0 w 769"/>
                  <a:gd name="T1" fmla="*/ 438 h 438"/>
                  <a:gd name="T2" fmla="*/ 0 w 769"/>
                  <a:gd name="T3" fmla="*/ 0 h 438"/>
                  <a:gd name="T4" fmla="*/ 769 w 769"/>
                  <a:gd name="T5" fmla="*/ 0 h 438"/>
                  <a:gd name="T6" fmla="*/ 0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176"/>
              <p:cNvSpPr>
                <a:spLocks/>
              </p:cNvSpPr>
              <p:nvPr/>
            </p:nvSpPr>
            <p:spPr bwMode="auto">
              <a:xfrm>
                <a:off x="6096000" y="700088"/>
                <a:ext cx="1220787" cy="695325"/>
              </a:xfrm>
              <a:custGeom>
                <a:avLst/>
                <a:gdLst>
                  <a:gd name="T0" fmla="*/ 0 w 769"/>
                  <a:gd name="T1" fmla="*/ 438 h 438"/>
                  <a:gd name="T2" fmla="*/ 0 w 769"/>
                  <a:gd name="T3" fmla="*/ 0 h 438"/>
                  <a:gd name="T4" fmla="*/ 769 w 769"/>
                  <a:gd name="T5" fmla="*/ 0 h 438"/>
                  <a:gd name="T6" fmla="*/ 0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180"/>
              <p:cNvSpPr>
                <a:spLocks/>
              </p:cNvSpPr>
              <p:nvPr/>
            </p:nvSpPr>
            <p:spPr bwMode="auto">
              <a:xfrm>
                <a:off x="8534400" y="700088"/>
                <a:ext cx="1216025" cy="695325"/>
              </a:xfrm>
              <a:custGeom>
                <a:avLst/>
                <a:gdLst>
                  <a:gd name="T0" fmla="*/ 0 w 766"/>
                  <a:gd name="T1" fmla="*/ 438 h 438"/>
                  <a:gd name="T2" fmla="*/ 0 w 766"/>
                  <a:gd name="T3" fmla="*/ 0 h 438"/>
                  <a:gd name="T4" fmla="*/ 766 w 766"/>
                  <a:gd name="T5" fmla="*/ 0 h 438"/>
                  <a:gd name="T6" fmla="*/ 0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184"/>
              <p:cNvSpPr>
                <a:spLocks/>
              </p:cNvSpPr>
              <p:nvPr/>
            </p:nvSpPr>
            <p:spPr bwMode="auto">
              <a:xfrm>
                <a:off x="10971213" y="700088"/>
                <a:ext cx="1217612" cy="695325"/>
              </a:xfrm>
              <a:custGeom>
                <a:avLst/>
                <a:gdLst>
                  <a:gd name="T0" fmla="*/ 0 w 767"/>
                  <a:gd name="T1" fmla="*/ 438 h 438"/>
                  <a:gd name="T2" fmla="*/ 0 w 767"/>
                  <a:gd name="T3" fmla="*/ 0 h 438"/>
                  <a:gd name="T4" fmla="*/ 767 w 767"/>
                  <a:gd name="T5" fmla="*/ 0 h 438"/>
                  <a:gd name="T6" fmla="*/ 0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188"/>
              <p:cNvSpPr>
                <a:spLocks/>
              </p:cNvSpPr>
              <p:nvPr/>
            </p:nvSpPr>
            <p:spPr bwMode="auto">
              <a:xfrm>
                <a:off x="1225550" y="3175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192"/>
              <p:cNvSpPr>
                <a:spLocks/>
              </p:cNvSpPr>
              <p:nvPr/>
            </p:nvSpPr>
            <p:spPr bwMode="auto">
              <a:xfrm>
                <a:off x="3659188" y="3175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196"/>
              <p:cNvSpPr>
                <a:spLocks/>
              </p:cNvSpPr>
              <p:nvPr/>
            </p:nvSpPr>
            <p:spPr bwMode="auto">
              <a:xfrm>
                <a:off x="6096000" y="3175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200"/>
              <p:cNvSpPr>
                <a:spLocks/>
              </p:cNvSpPr>
              <p:nvPr/>
            </p:nvSpPr>
            <p:spPr bwMode="auto">
              <a:xfrm>
                <a:off x="8534400" y="3175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204"/>
              <p:cNvSpPr>
                <a:spLocks/>
              </p:cNvSpPr>
              <p:nvPr/>
            </p:nvSpPr>
            <p:spPr bwMode="auto">
              <a:xfrm>
                <a:off x="10971213" y="3175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208" name="组合 6"/>
          <p:cNvGrpSpPr>
            <a:grpSpLocks/>
          </p:cNvGrpSpPr>
          <p:nvPr userDrawn="1"/>
        </p:nvGrpSpPr>
        <p:grpSpPr bwMode="auto">
          <a:xfrm>
            <a:off x="-11113" y="-479425"/>
            <a:ext cx="2255838" cy="4776788"/>
            <a:chOff x="-11557" y="-639377"/>
            <a:chExt cx="3037685" cy="6429338"/>
          </a:xfrm>
        </p:grpSpPr>
        <p:sp>
          <p:nvSpPr>
            <p:cNvPr id="209" name="任意多边形: 形状 2"/>
            <p:cNvSpPr/>
            <p:nvPr userDrawn="1"/>
          </p:nvSpPr>
          <p:spPr>
            <a:xfrm>
              <a:off x="-11557" y="-504"/>
              <a:ext cx="3037685" cy="5262699"/>
            </a:xfrm>
            <a:custGeom>
              <a:avLst/>
              <a:gdLst>
                <a:gd name="connsiteX0" fmla="*/ 2499673 w 3037685"/>
                <a:gd name="connsiteY0" fmla="*/ 0 h 5261425"/>
                <a:gd name="connsiteX1" fmla="*/ 3037685 w 3037685"/>
                <a:gd name="connsiteY1" fmla="*/ 0 h 5261425"/>
                <a:gd name="connsiteX2" fmla="*/ 0 w 3037685"/>
                <a:gd name="connsiteY2" fmla="*/ 5261425 h 5261425"/>
                <a:gd name="connsiteX3" fmla="*/ 0 w 3037685"/>
                <a:gd name="connsiteY3" fmla="*/ 4329561 h 5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37685" h="5261425">
                  <a:moveTo>
                    <a:pt x="2499673" y="0"/>
                  </a:moveTo>
                  <a:lnTo>
                    <a:pt x="3037685" y="0"/>
                  </a:lnTo>
                  <a:lnTo>
                    <a:pt x="0" y="5261425"/>
                  </a:lnTo>
                  <a:lnTo>
                    <a:pt x="0" y="4329561"/>
                  </a:lnTo>
                  <a:close/>
                </a:path>
              </a:pathLst>
            </a:custGeom>
            <a:solidFill>
              <a:srgbClr val="F7A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210" name="图片 214"/>
            <p:cNvPicPr>
              <a:picLocks noChangeAspect="1"/>
            </p:cNvPicPr>
            <p:nvPr userDrawn="1"/>
          </p:nvPicPr>
          <p:blipFill>
            <a:blip r:embed="rId2" cstate="print"/>
            <a:srcRect l="-40" r="100000" b="29318"/>
            <a:stretch>
              <a:fillRect/>
            </a:stretch>
          </p:blipFill>
          <p:spPr bwMode="auto">
            <a:xfrm>
              <a:off x="-4763" y="0"/>
              <a:ext cx="4763" cy="4847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1" name="图片 215"/>
            <p:cNvPicPr>
              <a:picLocks noChangeAspect="1"/>
            </p:cNvPicPr>
            <p:nvPr userDrawn="1"/>
          </p:nvPicPr>
          <p:blipFill>
            <a:blip r:embed="rId3" cstate="print"/>
            <a:srcRect l="8040" r="12373"/>
            <a:stretch>
              <a:fillRect/>
            </a:stretch>
          </p:blipFill>
          <p:spPr bwMode="auto">
            <a:xfrm rot="-3600000">
              <a:off x="-1968803" y="2157904"/>
              <a:ext cx="6429338" cy="83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2" name="任意多边形: 形状 220"/>
            <p:cNvSpPr/>
            <p:nvPr userDrawn="1"/>
          </p:nvSpPr>
          <p:spPr>
            <a:xfrm rot="10800000" flipH="1">
              <a:off x="-4763" y="0"/>
              <a:ext cx="2811463" cy="4847350"/>
            </a:xfrm>
            <a:custGeom>
              <a:avLst/>
              <a:gdLst>
                <a:gd name="connsiteX0" fmla="*/ 0 w 2253996"/>
                <a:gd name="connsiteY0" fmla="*/ 0 h 3886200"/>
                <a:gd name="connsiteX1" fmla="*/ 2253996 w 2253996"/>
                <a:gd name="connsiteY1" fmla="*/ 3886200 h 3886200"/>
                <a:gd name="connsiteX2" fmla="*/ 0 w 2253996"/>
                <a:gd name="connsiteY2" fmla="*/ 3886200 h 388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3996" h="3886200">
                  <a:moveTo>
                    <a:pt x="0" y="0"/>
                  </a:moveTo>
                  <a:lnTo>
                    <a:pt x="2253996" y="3886200"/>
                  </a:lnTo>
                  <a:lnTo>
                    <a:pt x="0" y="3886200"/>
                  </a:lnTo>
                  <a:close/>
                </a:path>
              </a:pathLst>
            </a:custGeom>
            <a:gradFill>
              <a:gsLst>
                <a:gs pos="0">
                  <a:srgbClr val="384F59"/>
                </a:gs>
                <a:gs pos="81000">
                  <a:srgbClr val="1C3038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13" name="组合 442"/>
          <p:cNvGrpSpPr>
            <a:grpSpLocks/>
          </p:cNvGrpSpPr>
          <p:nvPr userDrawn="1"/>
        </p:nvGrpSpPr>
        <p:grpSpPr bwMode="auto">
          <a:xfrm flipH="1" flipV="1">
            <a:off x="9945688" y="2552700"/>
            <a:ext cx="2257425" cy="4778375"/>
            <a:chOff x="-11557" y="-639377"/>
            <a:chExt cx="3037685" cy="6429338"/>
          </a:xfrm>
        </p:grpSpPr>
        <p:sp>
          <p:nvSpPr>
            <p:cNvPr id="214" name="任意多边形: 形状 443"/>
            <p:cNvSpPr/>
            <p:nvPr userDrawn="1"/>
          </p:nvSpPr>
          <p:spPr>
            <a:xfrm>
              <a:off x="-11557" y="-716"/>
              <a:ext cx="3037685" cy="5263086"/>
            </a:xfrm>
            <a:custGeom>
              <a:avLst/>
              <a:gdLst>
                <a:gd name="connsiteX0" fmla="*/ 2499673 w 3037685"/>
                <a:gd name="connsiteY0" fmla="*/ 0 h 5261425"/>
                <a:gd name="connsiteX1" fmla="*/ 3037685 w 3037685"/>
                <a:gd name="connsiteY1" fmla="*/ 0 h 5261425"/>
                <a:gd name="connsiteX2" fmla="*/ 0 w 3037685"/>
                <a:gd name="connsiteY2" fmla="*/ 5261425 h 5261425"/>
                <a:gd name="connsiteX3" fmla="*/ 0 w 3037685"/>
                <a:gd name="connsiteY3" fmla="*/ 4329561 h 5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37685" h="5261425">
                  <a:moveTo>
                    <a:pt x="2499673" y="0"/>
                  </a:moveTo>
                  <a:lnTo>
                    <a:pt x="3037685" y="0"/>
                  </a:lnTo>
                  <a:lnTo>
                    <a:pt x="0" y="5261425"/>
                  </a:lnTo>
                  <a:lnTo>
                    <a:pt x="0" y="4329561"/>
                  </a:lnTo>
                  <a:close/>
                </a:path>
              </a:pathLst>
            </a:custGeom>
            <a:solidFill>
              <a:srgbClr val="F7A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215" name="图片 219"/>
            <p:cNvPicPr>
              <a:picLocks noChangeAspect="1"/>
            </p:cNvPicPr>
            <p:nvPr userDrawn="1"/>
          </p:nvPicPr>
          <p:blipFill>
            <a:blip r:embed="rId2" cstate="print"/>
            <a:srcRect l="-40" r="100000" b="29318"/>
            <a:stretch>
              <a:fillRect/>
            </a:stretch>
          </p:blipFill>
          <p:spPr bwMode="auto">
            <a:xfrm>
              <a:off x="-4763" y="0"/>
              <a:ext cx="4763" cy="4847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6" name="图片 220"/>
            <p:cNvPicPr>
              <a:picLocks noChangeAspect="1"/>
            </p:cNvPicPr>
            <p:nvPr userDrawn="1"/>
          </p:nvPicPr>
          <p:blipFill>
            <a:blip r:embed="rId3" cstate="print"/>
            <a:srcRect l="8040" r="12373"/>
            <a:stretch>
              <a:fillRect/>
            </a:stretch>
          </p:blipFill>
          <p:spPr bwMode="auto">
            <a:xfrm rot="-3600000">
              <a:off x="-1968803" y="2157904"/>
              <a:ext cx="6429338" cy="83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7" name="任意多边形: 形状 446"/>
            <p:cNvSpPr/>
            <p:nvPr userDrawn="1"/>
          </p:nvSpPr>
          <p:spPr>
            <a:xfrm rot="10800000" flipH="1">
              <a:off x="-4763" y="0"/>
              <a:ext cx="2811463" cy="4847350"/>
            </a:xfrm>
            <a:custGeom>
              <a:avLst/>
              <a:gdLst>
                <a:gd name="connsiteX0" fmla="*/ 0 w 2253996"/>
                <a:gd name="connsiteY0" fmla="*/ 0 h 3886200"/>
                <a:gd name="connsiteX1" fmla="*/ 2253996 w 2253996"/>
                <a:gd name="connsiteY1" fmla="*/ 3886200 h 3886200"/>
                <a:gd name="connsiteX2" fmla="*/ 0 w 2253996"/>
                <a:gd name="connsiteY2" fmla="*/ 3886200 h 388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3996" h="3886200">
                  <a:moveTo>
                    <a:pt x="0" y="0"/>
                  </a:moveTo>
                  <a:lnTo>
                    <a:pt x="2253996" y="3886200"/>
                  </a:lnTo>
                  <a:lnTo>
                    <a:pt x="0" y="3886200"/>
                  </a:lnTo>
                  <a:close/>
                </a:path>
              </a:pathLst>
            </a:custGeom>
            <a:gradFill>
              <a:gsLst>
                <a:gs pos="0">
                  <a:srgbClr val="384F59"/>
                </a:gs>
                <a:gs pos="81000">
                  <a:srgbClr val="1C3038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6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-1" y="0"/>
            <a:chExt cx="12192001" cy="6858000"/>
          </a:xfrm>
        </p:grpSpPr>
        <p:pic>
          <p:nvPicPr>
            <p:cNvPr id="4" name="图片 7"/>
            <p:cNvPicPr>
              <a:picLocks noChangeAspect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7806"/>
              <a:ext cx="12192000" cy="684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矩形 4"/>
            <p:cNvSpPr/>
            <p:nvPr userDrawn="1"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4326199" y="0"/>
            <a:ext cx="7865803" cy="6858000"/>
          </a:xfrm>
          <a:custGeom>
            <a:avLst/>
            <a:gdLst>
              <a:gd name="connsiteX0" fmla="*/ 4256446 w 7865803"/>
              <a:gd name="connsiteY0" fmla="*/ 4353544 h 6858000"/>
              <a:gd name="connsiteX1" fmla="*/ 5778599 w 7865803"/>
              <a:gd name="connsiteY1" fmla="*/ 5875697 h 6858000"/>
              <a:gd name="connsiteX2" fmla="*/ 4796295 w 7865803"/>
              <a:gd name="connsiteY2" fmla="*/ 6858000 h 6858000"/>
              <a:gd name="connsiteX3" fmla="*/ 1751989 w 7865803"/>
              <a:gd name="connsiteY3" fmla="*/ 6858000 h 6858000"/>
              <a:gd name="connsiteX4" fmla="*/ 3143249 w 7865803"/>
              <a:gd name="connsiteY4" fmla="*/ 0 h 6858000"/>
              <a:gd name="connsiteX5" fmla="*/ 6187556 w 7865803"/>
              <a:gd name="connsiteY5" fmla="*/ 0 h 6858000"/>
              <a:gd name="connsiteX6" fmla="*/ 7865803 w 7865803"/>
              <a:gd name="connsiteY6" fmla="*/ 1678248 h 6858000"/>
              <a:gd name="connsiteX7" fmla="*/ 7865803 w 7865803"/>
              <a:gd name="connsiteY7" fmla="*/ 4722554 h 6858000"/>
              <a:gd name="connsiteX8" fmla="*/ 0 w 7865803"/>
              <a:gd name="connsiteY8" fmla="*/ 0 h 6858000"/>
              <a:gd name="connsiteX9" fmla="*/ 3044306 w 7865803"/>
              <a:gd name="connsiteY9" fmla="*/ 0 h 6858000"/>
              <a:gd name="connsiteX10" fmla="*/ 7865803 w 7865803"/>
              <a:gd name="connsiteY10" fmla="*/ 4821498 h 6858000"/>
              <a:gd name="connsiteX11" fmla="*/ 7865803 w 7865803"/>
              <a:gd name="connsiteY11" fmla="*/ 6858000 h 6858000"/>
              <a:gd name="connsiteX12" fmla="*/ 6857999 w 7865803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865803" h="6858000">
                <a:moveTo>
                  <a:pt x="4256446" y="4353544"/>
                </a:moveTo>
                <a:lnTo>
                  <a:pt x="5778599" y="5875697"/>
                </a:lnTo>
                <a:lnTo>
                  <a:pt x="4796295" y="6858000"/>
                </a:lnTo>
                <a:lnTo>
                  <a:pt x="1751989" y="6858000"/>
                </a:lnTo>
                <a:close/>
                <a:moveTo>
                  <a:pt x="3143249" y="0"/>
                </a:moveTo>
                <a:lnTo>
                  <a:pt x="6187556" y="0"/>
                </a:lnTo>
                <a:lnTo>
                  <a:pt x="7865803" y="1678248"/>
                </a:lnTo>
                <a:lnTo>
                  <a:pt x="7865803" y="4722554"/>
                </a:lnTo>
                <a:close/>
                <a:moveTo>
                  <a:pt x="0" y="0"/>
                </a:moveTo>
                <a:lnTo>
                  <a:pt x="3044306" y="0"/>
                </a:lnTo>
                <a:lnTo>
                  <a:pt x="7865803" y="4821498"/>
                </a:lnTo>
                <a:lnTo>
                  <a:pt x="7865803" y="6858000"/>
                </a:lnTo>
                <a:lnTo>
                  <a:pt x="6857999" y="6858000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zh-CN" altLang="en-US" noProof="0"/>
          </a:p>
        </p:txBody>
      </p:sp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E63E2D"/>
              </a:gs>
              <a:gs pos="89000">
                <a:srgbClr val="88151B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" name="图片 7"/>
          <p:cNvPicPr>
            <a:picLocks noChangeAspect="1"/>
          </p:cNvPicPr>
          <p:nvPr userDrawn="1"/>
        </p:nvPicPr>
        <p:blipFill>
          <a:blip r:embed="rId2" cstate="print"/>
          <a:srcRect l="-40" r="100000" b="29318"/>
          <a:stretch>
            <a:fillRect/>
          </a:stretch>
        </p:blipFill>
        <p:spPr bwMode="auto">
          <a:xfrm>
            <a:off x="-4763" y="0"/>
            <a:ext cx="4763" cy="484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组合 216"/>
          <p:cNvGrpSpPr>
            <a:grpSpLocks/>
          </p:cNvGrpSpPr>
          <p:nvPr userDrawn="1"/>
        </p:nvGrpSpPr>
        <p:grpSpPr bwMode="auto">
          <a:xfrm>
            <a:off x="7938" y="3175"/>
            <a:ext cx="12184062" cy="6843713"/>
            <a:chOff x="7938" y="0"/>
            <a:chExt cx="12184062" cy="6962775"/>
          </a:xfrm>
        </p:grpSpPr>
        <p:grpSp>
          <p:nvGrpSpPr>
            <p:cNvPr id="5" name="组合 217"/>
            <p:cNvGrpSpPr/>
            <p:nvPr/>
          </p:nvGrpSpPr>
          <p:grpSpPr>
            <a:xfrm>
              <a:off x="1228725" y="0"/>
              <a:ext cx="9745662" cy="6267451"/>
              <a:chOff x="1225550" y="3175"/>
              <a:chExt cx="9745662" cy="6267451"/>
            </a:xfrm>
            <a:solidFill>
              <a:srgbClr val="808184">
                <a:alpha val="10000"/>
              </a:srgbClr>
            </a:solidFill>
          </p:grpSpPr>
          <p:sp>
            <p:nvSpPr>
              <p:cNvPr id="173" name="Freeform 30"/>
              <p:cNvSpPr>
                <a:spLocks/>
              </p:cNvSpPr>
              <p:nvPr/>
            </p:nvSpPr>
            <p:spPr bwMode="auto">
              <a:xfrm>
                <a:off x="2443163" y="5573713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31"/>
              <p:cNvSpPr>
                <a:spLocks/>
              </p:cNvSpPr>
              <p:nvPr/>
            </p:nvSpPr>
            <p:spPr bwMode="auto">
              <a:xfrm>
                <a:off x="3659188" y="5573713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38"/>
              <p:cNvSpPr>
                <a:spLocks/>
              </p:cNvSpPr>
              <p:nvPr/>
            </p:nvSpPr>
            <p:spPr bwMode="auto">
              <a:xfrm>
                <a:off x="7316788" y="5573713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39"/>
              <p:cNvSpPr>
                <a:spLocks/>
              </p:cNvSpPr>
              <p:nvPr/>
            </p:nvSpPr>
            <p:spPr bwMode="auto">
              <a:xfrm>
                <a:off x="8534400" y="5573713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7"/>
              <p:cNvSpPr>
                <a:spLocks/>
              </p:cNvSpPr>
              <p:nvPr/>
            </p:nvSpPr>
            <p:spPr bwMode="auto">
              <a:xfrm>
                <a:off x="1225550" y="4876800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54"/>
              <p:cNvSpPr>
                <a:spLocks/>
              </p:cNvSpPr>
              <p:nvPr/>
            </p:nvSpPr>
            <p:spPr bwMode="auto">
              <a:xfrm>
                <a:off x="4879975" y="4876800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55"/>
              <p:cNvSpPr>
                <a:spLocks/>
              </p:cNvSpPr>
              <p:nvPr/>
            </p:nvSpPr>
            <p:spPr bwMode="auto">
              <a:xfrm>
                <a:off x="6096000" y="4876800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62"/>
              <p:cNvSpPr>
                <a:spLocks/>
              </p:cNvSpPr>
              <p:nvPr/>
            </p:nvSpPr>
            <p:spPr bwMode="auto">
              <a:xfrm>
                <a:off x="9750425" y="4876800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70"/>
              <p:cNvSpPr>
                <a:spLocks/>
              </p:cNvSpPr>
              <p:nvPr/>
            </p:nvSpPr>
            <p:spPr bwMode="auto">
              <a:xfrm>
                <a:off x="2443163" y="4181475"/>
                <a:ext cx="1216025" cy="695325"/>
              </a:xfrm>
              <a:custGeom>
                <a:avLst/>
                <a:gdLst>
                  <a:gd name="T0" fmla="*/ 0 w 766"/>
                  <a:gd name="T1" fmla="*/ 438 h 438"/>
                  <a:gd name="T2" fmla="*/ 0 w 766"/>
                  <a:gd name="T3" fmla="*/ 0 h 438"/>
                  <a:gd name="T4" fmla="*/ 766 w 766"/>
                  <a:gd name="T5" fmla="*/ 0 h 438"/>
                  <a:gd name="T6" fmla="*/ 0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71"/>
              <p:cNvSpPr>
                <a:spLocks/>
              </p:cNvSpPr>
              <p:nvPr/>
            </p:nvSpPr>
            <p:spPr bwMode="auto">
              <a:xfrm>
                <a:off x="3659188" y="4181475"/>
                <a:ext cx="1220787" cy="695325"/>
              </a:xfrm>
              <a:custGeom>
                <a:avLst/>
                <a:gdLst>
                  <a:gd name="T0" fmla="*/ 769 w 769"/>
                  <a:gd name="T1" fmla="*/ 438 h 438"/>
                  <a:gd name="T2" fmla="*/ 0 w 769"/>
                  <a:gd name="T3" fmla="*/ 438 h 438"/>
                  <a:gd name="T4" fmla="*/ 769 w 769"/>
                  <a:gd name="T5" fmla="*/ 0 h 438"/>
                  <a:gd name="T6" fmla="*/ 769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769" y="438"/>
                    </a:moveTo>
                    <a:lnTo>
                      <a:pt x="0" y="438"/>
                    </a:lnTo>
                    <a:lnTo>
                      <a:pt x="769" y="0"/>
                    </a:lnTo>
                    <a:lnTo>
                      <a:pt x="769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78"/>
              <p:cNvSpPr>
                <a:spLocks/>
              </p:cNvSpPr>
              <p:nvPr/>
            </p:nvSpPr>
            <p:spPr bwMode="auto">
              <a:xfrm>
                <a:off x="7316788" y="4181475"/>
                <a:ext cx="1217612" cy="695325"/>
              </a:xfrm>
              <a:custGeom>
                <a:avLst/>
                <a:gdLst>
                  <a:gd name="T0" fmla="*/ 0 w 767"/>
                  <a:gd name="T1" fmla="*/ 438 h 438"/>
                  <a:gd name="T2" fmla="*/ 0 w 767"/>
                  <a:gd name="T3" fmla="*/ 0 h 438"/>
                  <a:gd name="T4" fmla="*/ 767 w 767"/>
                  <a:gd name="T5" fmla="*/ 0 h 438"/>
                  <a:gd name="T6" fmla="*/ 0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79"/>
              <p:cNvSpPr>
                <a:spLocks/>
              </p:cNvSpPr>
              <p:nvPr/>
            </p:nvSpPr>
            <p:spPr bwMode="auto">
              <a:xfrm>
                <a:off x="8534400" y="4181475"/>
                <a:ext cx="1216025" cy="695325"/>
              </a:xfrm>
              <a:custGeom>
                <a:avLst/>
                <a:gdLst>
                  <a:gd name="T0" fmla="*/ 766 w 766"/>
                  <a:gd name="T1" fmla="*/ 438 h 438"/>
                  <a:gd name="T2" fmla="*/ 0 w 766"/>
                  <a:gd name="T3" fmla="*/ 438 h 438"/>
                  <a:gd name="T4" fmla="*/ 766 w 766"/>
                  <a:gd name="T5" fmla="*/ 0 h 438"/>
                  <a:gd name="T6" fmla="*/ 766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766" y="438"/>
                    </a:moveTo>
                    <a:lnTo>
                      <a:pt x="0" y="438"/>
                    </a:lnTo>
                    <a:lnTo>
                      <a:pt x="766" y="0"/>
                    </a:lnTo>
                    <a:lnTo>
                      <a:pt x="766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87"/>
              <p:cNvSpPr>
                <a:spLocks/>
              </p:cNvSpPr>
              <p:nvPr/>
            </p:nvSpPr>
            <p:spPr bwMode="auto">
              <a:xfrm>
                <a:off x="1225550" y="3484563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94"/>
              <p:cNvSpPr>
                <a:spLocks/>
              </p:cNvSpPr>
              <p:nvPr/>
            </p:nvSpPr>
            <p:spPr bwMode="auto">
              <a:xfrm>
                <a:off x="4879975" y="3484563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95"/>
              <p:cNvSpPr>
                <a:spLocks/>
              </p:cNvSpPr>
              <p:nvPr/>
            </p:nvSpPr>
            <p:spPr bwMode="auto">
              <a:xfrm>
                <a:off x="6096000" y="3484563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102"/>
              <p:cNvSpPr>
                <a:spLocks/>
              </p:cNvSpPr>
              <p:nvPr/>
            </p:nvSpPr>
            <p:spPr bwMode="auto">
              <a:xfrm>
                <a:off x="9750425" y="3484563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110"/>
              <p:cNvSpPr>
                <a:spLocks/>
              </p:cNvSpPr>
              <p:nvPr/>
            </p:nvSpPr>
            <p:spPr bwMode="auto">
              <a:xfrm>
                <a:off x="2443163" y="2787650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111"/>
              <p:cNvSpPr>
                <a:spLocks/>
              </p:cNvSpPr>
              <p:nvPr/>
            </p:nvSpPr>
            <p:spPr bwMode="auto">
              <a:xfrm>
                <a:off x="3659188" y="2787650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118"/>
              <p:cNvSpPr>
                <a:spLocks/>
              </p:cNvSpPr>
              <p:nvPr/>
            </p:nvSpPr>
            <p:spPr bwMode="auto">
              <a:xfrm>
                <a:off x="7316788" y="2787650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119"/>
              <p:cNvSpPr>
                <a:spLocks/>
              </p:cNvSpPr>
              <p:nvPr/>
            </p:nvSpPr>
            <p:spPr bwMode="auto">
              <a:xfrm>
                <a:off x="8534400" y="2787650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127"/>
              <p:cNvSpPr>
                <a:spLocks/>
              </p:cNvSpPr>
              <p:nvPr/>
            </p:nvSpPr>
            <p:spPr bwMode="auto">
              <a:xfrm>
                <a:off x="1225550" y="2092325"/>
                <a:ext cx="1217612" cy="695325"/>
              </a:xfrm>
              <a:custGeom>
                <a:avLst/>
                <a:gdLst>
                  <a:gd name="T0" fmla="*/ 767 w 767"/>
                  <a:gd name="T1" fmla="*/ 438 h 438"/>
                  <a:gd name="T2" fmla="*/ 0 w 767"/>
                  <a:gd name="T3" fmla="*/ 438 h 438"/>
                  <a:gd name="T4" fmla="*/ 767 w 767"/>
                  <a:gd name="T5" fmla="*/ 0 h 438"/>
                  <a:gd name="T6" fmla="*/ 767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767" y="438"/>
                    </a:moveTo>
                    <a:lnTo>
                      <a:pt x="0" y="438"/>
                    </a:lnTo>
                    <a:lnTo>
                      <a:pt x="767" y="0"/>
                    </a:lnTo>
                    <a:lnTo>
                      <a:pt x="767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134"/>
              <p:cNvSpPr>
                <a:spLocks/>
              </p:cNvSpPr>
              <p:nvPr/>
            </p:nvSpPr>
            <p:spPr bwMode="auto">
              <a:xfrm>
                <a:off x="4879975" y="2092325"/>
                <a:ext cx="1216025" cy="695325"/>
              </a:xfrm>
              <a:custGeom>
                <a:avLst/>
                <a:gdLst>
                  <a:gd name="T0" fmla="*/ 0 w 766"/>
                  <a:gd name="T1" fmla="*/ 438 h 438"/>
                  <a:gd name="T2" fmla="*/ 0 w 766"/>
                  <a:gd name="T3" fmla="*/ 0 h 438"/>
                  <a:gd name="T4" fmla="*/ 766 w 766"/>
                  <a:gd name="T5" fmla="*/ 0 h 438"/>
                  <a:gd name="T6" fmla="*/ 0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135"/>
              <p:cNvSpPr>
                <a:spLocks/>
              </p:cNvSpPr>
              <p:nvPr/>
            </p:nvSpPr>
            <p:spPr bwMode="auto">
              <a:xfrm>
                <a:off x="6096000" y="2092325"/>
                <a:ext cx="1220787" cy="695325"/>
              </a:xfrm>
              <a:custGeom>
                <a:avLst/>
                <a:gdLst>
                  <a:gd name="T0" fmla="*/ 769 w 769"/>
                  <a:gd name="T1" fmla="*/ 438 h 438"/>
                  <a:gd name="T2" fmla="*/ 0 w 769"/>
                  <a:gd name="T3" fmla="*/ 438 h 438"/>
                  <a:gd name="T4" fmla="*/ 769 w 769"/>
                  <a:gd name="T5" fmla="*/ 0 h 438"/>
                  <a:gd name="T6" fmla="*/ 769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769" y="438"/>
                    </a:moveTo>
                    <a:lnTo>
                      <a:pt x="0" y="438"/>
                    </a:lnTo>
                    <a:lnTo>
                      <a:pt x="769" y="0"/>
                    </a:lnTo>
                    <a:lnTo>
                      <a:pt x="769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142"/>
              <p:cNvSpPr>
                <a:spLocks/>
              </p:cNvSpPr>
              <p:nvPr/>
            </p:nvSpPr>
            <p:spPr bwMode="auto">
              <a:xfrm>
                <a:off x="9750425" y="2092325"/>
                <a:ext cx="1220787" cy="695325"/>
              </a:xfrm>
              <a:custGeom>
                <a:avLst/>
                <a:gdLst>
                  <a:gd name="T0" fmla="*/ 0 w 769"/>
                  <a:gd name="T1" fmla="*/ 438 h 438"/>
                  <a:gd name="T2" fmla="*/ 0 w 769"/>
                  <a:gd name="T3" fmla="*/ 0 h 438"/>
                  <a:gd name="T4" fmla="*/ 769 w 769"/>
                  <a:gd name="T5" fmla="*/ 0 h 438"/>
                  <a:gd name="T6" fmla="*/ 0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150"/>
              <p:cNvSpPr>
                <a:spLocks/>
              </p:cNvSpPr>
              <p:nvPr/>
            </p:nvSpPr>
            <p:spPr bwMode="auto">
              <a:xfrm>
                <a:off x="2443163" y="1395413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151"/>
              <p:cNvSpPr>
                <a:spLocks/>
              </p:cNvSpPr>
              <p:nvPr/>
            </p:nvSpPr>
            <p:spPr bwMode="auto">
              <a:xfrm>
                <a:off x="3659188" y="1395413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158"/>
              <p:cNvSpPr>
                <a:spLocks/>
              </p:cNvSpPr>
              <p:nvPr/>
            </p:nvSpPr>
            <p:spPr bwMode="auto">
              <a:xfrm>
                <a:off x="7316788" y="1395413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159"/>
              <p:cNvSpPr>
                <a:spLocks/>
              </p:cNvSpPr>
              <p:nvPr/>
            </p:nvSpPr>
            <p:spPr bwMode="auto">
              <a:xfrm>
                <a:off x="8534400" y="1395413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167"/>
              <p:cNvSpPr>
                <a:spLocks/>
              </p:cNvSpPr>
              <p:nvPr/>
            </p:nvSpPr>
            <p:spPr bwMode="auto">
              <a:xfrm>
                <a:off x="1225550" y="700088"/>
                <a:ext cx="1217612" cy="695325"/>
              </a:xfrm>
              <a:custGeom>
                <a:avLst/>
                <a:gdLst>
                  <a:gd name="T0" fmla="*/ 767 w 767"/>
                  <a:gd name="T1" fmla="*/ 438 h 438"/>
                  <a:gd name="T2" fmla="*/ 0 w 767"/>
                  <a:gd name="T3" fmla="*/ 438 h 438"/>
                  <a:gd name="T4" fmla="*/ 767 w 767"/>
                  <a:gd name="T5" fmla="*/ 0 h 438"/>
                  <a:gd name="T6" fmla="*/ 767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767" y="438"/>
                    </a:moveTo>
                    <a:lnTo>
                      <a:pt x="0" y="438"/>
                    </a:lnTo>
                    <a:lnTo>
                      <a:pt x="767" y="0"/>
                    </a:lnTo>
                    <a:lnTo>
                      <a:pt x="767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174"/>
              <p:cNvSpPr>
                <a:spLocks/>
              </p:cNvSpPr>
              <p:nvPr/>
            </p:nvSpPr>
            <p:spPr bwMode="auto">
              <a:xfrm>
                <a:off x="4879975" y="700088"/>
                <a:ext cx="1216025" cy="695325"/>
              </a:xfrm>
              <a:custGeom>
                <a:avLst/>
                <a:gdLst>
                  <a:gd name="T0" fmla="*/ 0 w 766"/>
                  <a:gd name="T1" fmla="*/ 438 h 438"/>
                  <a:gd name="T2" fmla="*/ 0 w 766"/>
                  <a:gd name="T3" fmla="*/ 0 h 438"/>
                  <a:gd name="T4" fmla="*/ 766 w 766"/>
                  <a:gd name="T5" fmla="*/ 0 h 438"/>
                  <a:gd name="T6" fmla="*/ 0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175"/>
              <p:cNvSpPr>
                <a:spLocks/>
              </p:cNvSpPr>
              <p:nvPr/>
            </p:nvSpPr>
            <p:spPr bwMode="auto">
              <a:xfrm>
                <a:off x="6096000" y="700088"/>
                <a:ext cx="1220787" cy="695325"/>
              </a:xfrm>
              <a:custGeom>
                <a:avLst/>
                <a:gdLst>
                  <a:gd name="T0" fmla="*/ 769 w 769"/>
                  <a:gd name="T1" fmla="*/ 438 h 438"/>
                  <a:gd name="T2" fmla="*/ 0 w 769"/>
                  <a:gd name="T3" fmla="*/ 438 h 438"/>
                  <a:gd name="T4" fmla="*/ 769 w 769"/>
                  <a:gd name="T5" fmla="*/ 0 h 438"/>
                  <a:gd name="T6" fmla="*/ 769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769" y="438"/>
                    </a:moveTo>
                    <a:lnTo>
                      <a:pt x="0" y="438"/>
                    </a:lnTo>
                    <a:lnTo>
                      <a:pt x="769" y="0"/>
                    </a:lnTo>
                    <a:lnTo>
                      <a:pt x="769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182"/>
              <p:cNvSpPr>
                <a:spLocks/>
              </p:cNvSpPr>
              <p:nvPr/>
            </p:nvSpPr>
            <p:spPr bwMode="auto">
              <a:xfrm>
                <a:off x="9750425" y="700088"/>
                <a:ext cx="1220787" cy="695325"/>
              </a:xfrm>
              <a:custGeom>
                <a:avLst/>
                <a:gdLst>
                  <a:gd name="T0" fmla="*/ 0 w 769"/>
                  <a:gd name="T1" fmla="*/ 438 h 438"/>
                  <a:gd name="T2" fmla="*/ 0 w 769"/>
                  <a:gd name="T3" fmla="*/ 0 h 438"/>
                  <a:gd name="T4" fmla="*/ 769 w 769"/>
                  <a:gd name="T5" fmla="*/ 0 h 438"/>
                  <a:gd name="T6" fmla="*/ 0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190"/>
              <p:cNvSpPr>
                <a:spLocks/>
              </p:cNvSpPr>
              <p:nvPr/>
            </p:nvSpPr>
            <p:spPr bwMode="auto">
              <a:xfrm>
                <a:off x="2443163" y="3175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191"/>
              <p:cNvSpPr>
                <a:spLocks/>
              </p:cNvSpPr>
              <p:nvPr/>
            </p:nvSpPr>
            <p:spPr bwMode="auto">
              <a:xfrm>
                <a:off x="3659188" y="3175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198"/>
              <p:cNvSpPr>
                <a:spLocks/>
              </p:cNvSpPr>
              <p:nvPr/>
            </p:nvSpPr>
            <p:spPr bwMode="auto">
              <a:xfrm>
                <a:off x="7316788" y="3175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199"/>
              <p:cNvSpPr>
                <a:spLocks/>
              </p:cNvSpPr>
              <p:nvPr/>
            </p:nvSpPr>
            <p:spPr bwMode="auto">
              <a:xfrm>
                <a:off x="8534400" y="3175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grpSp>
          <p:nvGrpSpPr>
            <p:cNvPr id="6" name="组合 218"/>
            <p:cNvGrpSpPr/>
            <p:nvPr/>
          </p:nvGrpSpPr>
          <p:grpSpPr>
            <a:xfrm>
              <a:off x="7938" y="0"/>
              <a:ext cx="10966449" cy="6962775"/>
              <a:chOff x="7938" y="0"/>
              <a:chExt cx="10966449" cy="6962775"/>
            </a:xfrm>
            <a:solidFill>
              <a:srgbClr val="A6A8AB">
                <a:alpha val="10000"/>
              </a:srgbClr>
            </a:solidFill>
          </p:grpSpPr>
          <p:sp>
            <p:nvSpPr>
              <p:cNvPr id="123" name="Freeform 5"/>
              <p:cNvSpPr>
                <a:spLocks/>
              </p:cNvSpPr>
              <p:nvPr/>
            </p:nvSpPr>
            <p:spPr bwMode="auto">
              <a:xfrm>
                <a:off x="7938" y="6267450"/>
                <a:ext cx="1220787" cy="695325"/>
              </a:xfrm>
              <a:custGeom>
                <a:avLst/>
                <a:gdLst>
                  <a:gd name="T0" fmla="*/ 769 w 769"/>
                  <a:gd name="T1" fmla="*/ 438 h 438"/>
                  <a:gd name="T2" fmla="*/ 0 w 769"/>
                  <a:gd name="T3" fmla="*/ 438 h 438"/>
                  <a:gd name="T4" fmla="*/ 769 w 769"/>
                  <a:gd name="T5" fmla="*/ 0 h 438"/>
                  <a:gd name="T6" fmla="*/ 769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769" y="438"/>
                    </a:moveTo>
                    <a:lnTo>
                      <a:pt x="0" y="438"/>
                    </a:lnTo>
                    <a:lnTo>
                      <a:pt x="769" y="0"/>
                    </a:lnTo>
                    <a:lnTo>
                      <a:pt x="769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9"/>
              <p:cNvSpPr>
                <a:spLocks/>
              </p:cNvSpPr>
              <p:nvPr/>
            </p:nvSpPr>
            <p:spPr bwMode="auto">
              <a:xfrm>
                <a:off x="2446338" y="6267450"/>
                <a:ext cx="1216025" cy="695325"/>
              </a:xfrm>
              <a:custGeom>
                <a:avLst/>
                <a:gdLst>
                  <a:gd name="T0" fmla="*/ 766 w 766"/>
                  <a:gd name="T1" fmla="*/ 438 h 438"/>
                  <a:gd name="T2" fmla="*/ 0 w 766"/>
                  <a:gd name="T3" fmla="*/ 438 h 438"/>
                  <a:gd name="T4" fmla="*/ 766 w 766"/>
                  <a:gd name="T5" fmla="*/ 0 h 438"/>
                  <a:gd name="T6" fmla="*/ 766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766" y="438"/>
                    </a:moveTo>
                    <a:lnTo>
                      <a:pt x="0" y="438"/>
                    </a:lnTo>
                    <a:lnTo>
                      <a:pt x="766" y="0"/>
                    </a:lnTo>
                    <a:lnTo>
                      <a:pt x="766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13"/>
              <p:cNvSpPr>
                <a:spLocks/>
              </p:cNvSpPr>
              <p:nvPr/>
            </p:nvSpPr>
            <p:spPr bwMode="auto">
              <a:xfrm>
                <a:off x="4883150" y="6267450"/>
                <a:ext cx="1216025" cy="695325"/>
              </a:xfrm>
              <a:custGeom>
                <a:avLst/>
                <a:gdLst>
                  <a:gd name="T0" fmla="*/ 766 w 766"/>
                  <a:gd name="T1" fmla="*/ 438 h 438"/>
                  <a:gd name="T2" fmla="*/ 0 w 766"/>
                  <a:gd name="T3" fmla="*/ 438 h 438"/>
                  <a:gd name="T4" fmla="*/ 766 w 766"/>
                  <a:gd name="T5" fmla="*/ 0 h 438"/>
                  <a:gd name="T6" fmla="*/ 766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766" y="438"/>
                    </a:moveTo>
                    <a:lnTo>
                      <a:pt x="0" y="438"/>
                    </a:lnTo>
                    <a:lnTo>
                      <a:pt x="766" y="0"/>
                    </a:lnTo>
                    <a:lnTo>
                      <a:pt x="766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17"/>
              <p:cNvSpPr>
                <a:spLocks/>
              </p:cNvSpPr>
              <p:nvPr/>
            </p:nvSpPr>
            <p:spPr bwMode="auto">
              <a:xfrm>
                <a:off x="7319963" y="6267450"/>
                <a:ext cx="1217612" cy="695325"/>
              </a:xfrm>
              <a:custGeom>
                <a:avLst/>
                <a:gdLst>
                  <a:gd name="T0" fmla="*/ 767 w 767"/>
                  <a:gd name="T1" fmla="*/ 438 h 438"/>
                  <a:gd name="T2" fmla="*/ 0 w 767"/>
                  <a:gd name="T3" fmla="*/ 438 h 438"/>
                  <a:gd name="T4" fmla="*/ 767 w 767"/>
                  <a:gd name="T5" fmla="*/ 0 h 438"/>
                  <a:gd name="T6" fmla="*/ 767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767" y="438"/>
                    </a:moveTo>
                    <a:lnTo>
                      <a:pt x="0" y="438"/>
                    </a:lnTo>
                    <a:lnTo>
                      <a:pt x="767" y="0"/>
                    </a:lnTo>
                    <a:lnTo>
                      <a:pt x="767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21"/>
              <p:cNvSpPr>
                <a:spLocks/>
              </p:cNvSpPr>
              <p:nvPr/>
            </p:nvSpPr>
            <p:spPr bwMode="auto">
              <a:xfrm>
                <a:off x="9753600" y="6267450"/>
                <a:ext cx="1220787" cy="695325"/>
              </a:xfrm>
              <a:custGeom>
                <a:avLst/>
                <a:gdLst>
                  <a:gd name="T0" fmla="*/ 769 w 769"/>
                  <a:gd name="T1" fmla="*/ 438 h 438"/>
                  <a:gd name="T2" fmla="*/ 0 w 769"/>
                  <a:gd name="T3" fmla="*/ 438 h 438"/>
                  <a:gd name="T4" fmla="*/ 769 w 769"/>
                  <a:gd name="T5" fmla="*/ 0 h 438"/>
                  <a:gd name="T6" fmla="*/ 769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769" y="438"/>
                    </a:moveTo>
                    <a:lnTo>
                      <a:pt x="0" y="438"/>
                    </a:lnTo>
                    <a:lnTo>
                      <a:pt x="769" y="0"/>
                    </a:lnTo>
                    <a:lnTo>
                      <a:pt x="769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25"/>
              <p:cNvSpPr>
                <a:spLocks/>
              </p:cNvSpPr>
              <p:nvPr/>
            </p:nvSpPr>
            <p:spPr bwMode="auto">
              <a:xfrm>
                <a:off x="7938" y="5570538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29"/>
              <p:cNvSpPr>
                <a:spLocks/>
              </p:cNvSpPr>
              <p:nvPr/>
            </p:nvSpPr>
            <p:spPr bwMode="auto">
              <a:xfrm>
                <a:off x="2446338" y="5570538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33"/>
              <p:cNvSpPr>
                <a:spLocks/>
              </p:cNvSpPr>
              <p:nvPr/>
            </p:nvSpPr>
            <p:spPr bwMode="auto">
              <a:xfrm>
                <a:off x="4883150" y="5570538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37"/>
              <p:cNvSpPr>
                <a:spLocks/>
              </p:cNvSpPr>
              <p:nvPr/>
            </p:nvSpPr>
            <p:spPr bwMode="auto">
              <a:xfrm>
                <a:off x="7319963" y="5570538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1"/>
              <p:cNvSpPr>
                <a:spLocks/>
              </p:cNvSpPr>
              <p:nvPr/>
            </p:nvSpPr>
            <p:spPr bwMode="auto">
              <a:xfrm>
                <a:off x="9753600" y="5570538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5"/>
              <p:cNvSpPr>
                <a:spLocks/>
              </p:cNvSpPr>
              <p:nvPr/>
            </p:nvSpPr>
            <p:spPr bwMode="auto">
              <a:xfrm>
                <a:off x="7938" y="4873625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9"/>
              <p:cNvSpPr>
                <a:spLocks/>
              </p:cNvSpPr>
              <p:nvPr/>
            </p:nvSpPr>
            <p:spPr bwMode="auto">
              <a:xfrm>
                <a:off x="2446338" y="4873625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53"/>
              <p:cNvSpPr>
                <a:spLocks/>
              </p:cNvSpPr>
              <p:nvPr/>
            </p:nvSpPr>
            <p:spPr bwMode="auto">
              <a:xfrm>
                <a:off x="4883150" y="4873625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57"/>
              <p:cNvSpPr>
                <a:spLocks/>
              </p:cNvSpPr>
              <p:nvPr/>
            </p:nvSpPr>
            <p:spPr bwMode="auto">
              <a:xfrm>
                <a:off x="7319963" y="4873625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61"/>
              <p:cNvSpPr>
                <a:spLocks/>
              </p:cNvSpPr>
              <p:nvPr/>
            </p:nvSpPr>
            <p:spPr bwMode="auto">
              <a:xfrm>
                <a:off x="9753600" y="4873625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65"/>
              <p:cNvSpPr>
                <a:spLocks/>
              </p:cNvSpPr>
              <p:nvPr/>
            </p:nvSpPr>
            <p:spPr bwMode="auto">
              <a:xfrm>
                <a:off x="7938" y="4178300"/>
                <a:ext cx="1220787" cy="695325"/>
              </a:xfrm>
              <a:custGeom>
                <a:avLst/>
                <a:gdLst>
                  <a:gd name="T0" fmla="*/ 769 w 769"/>
                  <a:gd name="T1" fmla="*/ 438 h 438"/>
                  <a:gd name="T2" fmla="*/ 0 w 769"/>
                  <a:gd name="T3" fmla="*/ 438 h 438"/>
                  <a:gd name="T4" fmla="*/ 769 w 769"/>
                  <a:gd name="T5" fmla="*/ 0 h 438"/>
                  <a:gd name="T6" fmla="*/ 769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769" y="438"/>
                    </a:moveTo>
                    <a:lnTo>
                      <a:pt x="0" y="438"/>
                    </a:lnTo>
                    <a:lnTo>
                      <a:pt x="769" y="0"/>
                    </a:lnTo>
                    <a:lnTo>
                      <a:pt x="769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69"/>
              <p:cNvSpPr>
                <a:spLocks/>
              </p:cNvSpPr>
              <p:nvPr/>
            </p:nvSpPr>
            <p:spPr bwMode="auto">
              <a:xfrm>
                <a:off x="2446338" y="4178300"/>
                <a:ext cx="1216025" cy="695325"/>
              </a:xfrm>
              <a:custGeom>
                <a:avLst/>
                <a:gdLst>
                  <a:gd name="T0" fmla="*/ 766 w 766"/>
                  <a:gd name="T1" fmla="*/ 438 h 438"/>
                  <a:gd name="T2" fmla="*/ 0 w 766"/>
                  <a:gd name="T3" fmla="*/ 438 h 438"/>
                  <a:gd name="T4" fmla="*/ 766 w 766"/>
                  <a:gd name="T5" fmla="*/ 0 h 438"/>
                  <a:gd name="T6" fmla="*/ 766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766" y="438"/>
                    </a:moveTo>
                    <a:lnTo>
                      <a:pt x="0" y="438"/>
                    </a:lnTo>
                    <a:lnTo>
                      <a:pt x="766" y="0"/>
                    </a:lnTo>
                    <a:lnTo>
                      <a:pt x="766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73"/>
              <p:cNvSpPr>
                <a:spLocks/>
              </p:cNvSpPr>
              <p:nvPr/>
            </p:nvSpPr>
            <p:spPr bwMode="auto">
              <a:xfrm>
                <a:off x="4883150" y="4178300"/>
                <a:ext cx="1216025" cy="695325"/>
              </a:xfrm>
              <a:custGeom>
                <a:avLst/>
                <a:gdLst>
                  <a:gd name="T0" fmla="*/ 766 w 766"/>
                  <a:gd name="T1" fmla="*/ 438 h 438"/>
                  <a:gd name="T2" fmla="*/ 0 w 766"/>
                  <a:gd name="T3" fmla="*/ 438 h 438"/>
                  <a:gd name="T4" fmla="*/ 766 w 766"/>
                  <a:gd name="T5" fmla="*/ 0 h 438"/>
                  <a:gd name="T6" fmla="*/ 766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766" y="438"/>
                    </a:moveTo>
                    <a:lnTo>
                      <a:pt x="0" y="438"/>
                    </a:lnTo>
                    <a:lnTo>
                      <a:pt x="766" y="0"/>
                    </a:lnTo>
                    <a:lnTo>
                      <a:pt x="766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77"/>
              <p:cNvSpPr>
                <a:spLocks/>
              </p:cNvSpPr>
              <p:nvPr/>
            </p:nvSpPr>
            <p:spPr bwMode="auto">
              <a:xfrm>
                <a:off x="7319963" y="4178300"/>
                <a:ext cx="1217612" cy="695325"/>
              </a:xfrm>
              <a:custGeom>
                <a:avLst/>
                <a:gdLst>
                  <a:gd name="T0" fmla="*/ 767 w 767"/>
                  <a:gd name="T1" fmla="*/ 438 h 438"/>
                  <a:gd name="T2" fmla="*/ 0 w 767"/>
                  <a:gd name="T3" fmla="*/ 438 h 438"/>
                  <a:gd name="T4" fmla="*/ 767 w 767"/>
                  <a:gd name="T5" fmla="*/ 0 h 438"/>
                  <a:gd name="T6" fmla="*/ 767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767" y="438"/>
                    </a:moveTo>
                    <a:lnTo>
                      <a:pt x="0" y="438"/>
                    </a:lnTo>
                    <a:lnTo>
                      <a:pt x="767" y="0"/>
                    </a:lnTo>
                    <a:lnTo>
                      <a:pt x="767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81"/>
              <p:cNvSpPr>
                <a:spLocks/>
              </p:cNvSpPr>
              <p:nvPr/>
            </p:nvSpPr>
            <p:spPr bwMode="auto">
              <a:xfrm>
                <a:off x="9753600" y="4178300"/>
                <a:ext cx="1220787" cy="695325"/>
              </a:xfrm>
              <a:custGeom>
                <a:avLst/>
                <a:gdLst>
                  <a:gd name="T0" fmla="*/ 769 w 769"/>
                  <a:gd name="T1" fmla="*/ 438 h 438"/>
                  <a:gd name="T2" fmla="*/ 0 w 769"/>
                  <a:gd name="T3" fmla="*/ 438 h 438"/>
                  <a:gd name="T4" fmla="*/ 769 w 769"/>
                  <a:gd name="T5" fmla="*/ 0 h 438"/>
                  <a:gd name="T6" fmla="*/ 769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769" y="438"/>
                    </a:moveTo>
                    <a:lnTo>
                      <a:pt x="0" y="438"/>
                    </a:lnTo>
                    <a:lnTo>
                      <a:pt x="769" y="0"/>
                    </a:lnTo>
                    <a:lnTo>
                      <a:pt x="769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85"/>
              <p:cNvSpPr>
                <a:spLocks/>
              </p:cNvSpPr>
              <p:nvPr/>
            </p:nvSpPr>
            <p:spPr bwMode="auto">
              <a:xfrm>
                <a:off x="7938" y="3481388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89"/>
              <p:cNvSpPr>
                <a:spLocks/>
              </p:cNvSpPr>
              <p:nvPr/>
            </p:nvSpPr>
            <p:spPr bwMode="auto">
              <a:xfrm>
                <a:off x="2446338" y="3481388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93"/>
              <p:cNvSpPr>
                <a:spLocks/>
              </p:cNvSpPr>
              <p:nvPr/>
            </p:nvSpPr>
            <p:spPr bwMode="auto">
              <a:xfrm>
                <a:off x="4883150" y="3481388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97"/>
              <p:cNvSpPr>
                <a:spLocks/>
              </p:cNvSpPr>
              <p:nvPr/>
            </p:nvSpPr>
            <p:spPr bwMode="auto">
              <a:xfrm>
                <a:off x="7319963" y="3481388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101"/>
              <p:cNvSpPr>
                <a:spLocks/>
              </p:cNvSpPr>
              <p:nvPr/>
            </p:nvSpPr>
            <p:spPr bwMode="auto">
              <a:xfrm>
                <a:off x="9753600" y="3481388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105"/>
              <p:cNvSpPr>
                <a:spLocks/>
              </p:cNvSpPr>
              <p:nvPr/>
            </p:nvSpPr>
            <p:spPr bwMode="auto">
              <a:xfrm>
                <a:off x="7938" y="2784475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109"/>
              <p:cNvSpPr>
                <a:spLocks/>
              </p:cNvSpPr>
              <p:nvPr/>
            </p:nvSpPr>
            <p:spPr bwMode="auto">
              <a:xfrm>
                <a:off x="2446338" y="2784475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113"/>
              <p:cNvSpPr>
                <a:spLocks/>
              </p:cNvSpPr>
              <p:nvPr/>
            </p:nvSpPr>
            <p:spPr bwMode="auto">
              <a:xfrm>
                <a:off x="4883150" y="2784475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117"/>
              <p:cNvSpPr>
                <a:spLocks/>
              </p:cNvSpPr>
              <p:nvPr/>
            </p:nvSpPr>
            <p:spPr bwMode="auto">
              <a:xfrm>
                <a:off x="7319963" y="2784475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121"/>
              <p:cNvSpPr>
                <a:spLocks/>
              </p:cNvSpPr>
              <p:nvPr/>
            </p:nvSpPr>
            <p:spPr bwMode="auto">
              <a:xfrm>
                <a:off x="9753600" y="2784475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125"/>
              <p:cNvSpPr>
                <a:spLocks/>
              </p:cNvSpPr>
              <p:nvPr/>
            </p:nvSpPr>
            <p:spPr bwMode="auto">
              <a:xfrm>
                <a:off x="7938" y="2089150"/>
                <a:ext cx="1220787" cy="695325"/>
              </a:xfrm>
              <a:custGeom>
                <a:avLst/>
                <a:gdLst>
                  <a:gd name="T0" fmla="*/ 769 w 769"/>
                  <a:gd name="T1" fmla="*/ 438 h 438"/>
                  <a:gd name="T2" fmla="*/ 0 w 769"/>
                  <a:gd name="T3" fmla="*/ 438 h 438"/>
                  <a:gd name="T4" fmla="*/ 769 w 769"/>
                  <a:gd name="T5" fmla="*/ 0 h 438"/>
                  <a:gd name="T6" fmla="*/ 769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769" y="438"/>
                    </a:moveTo>
                    <a:lnTo>
                      <a:pt x="0" y="438"/>
                    </a:lnTo>
                    <a:lnTo>
                      <a:pt x="769" y="0"/>
                    </a:lnTo>
                    <a:lnTo>
                      <a:pt x="769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129"/>
              <p:cNvSpPr>
                <a:spLocks/>
              </p:cNvSpPr>
              <p:nvPr/>
            </p:nvSpPr>
            <p:spPr bwMode="auto">
              <a:xfrm>
                <a:off x="2446338" y="2089150"/>
                <a:ext cx="1216025" cy="695325"/>
              </a:xfrm>
              <a:custGeom>
                <a:avLst/>
                <a:gdLst>
                  <a:gd name="T0" fmla="*/ 766 w 766"/>
                  <a:gd name="T1" fmla="*/ 438 h 438"/>
                  <a:gd name="T2" fmla="*/ 0 w 766"/>
                  <a:gd name="T3" fmla="*/ 438 h 438"/>
                  <a:gd name="T4" fmla="*/ 766 w 766"/>
                  <a:gd name="T5" fmla="*/ 0 h 438"/>
                  <a:gd name="T6" fmla="*/ 766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766" y="438"/>
                    </a:moveTo>
                    <a:lnTo>
                      <a:pt x="0" y="438"/>
                    </a:lnTo>
                    <a:lnTo>
                      <a:pt x="766" y="0"/>
                    </a:lnTo>
                    <a:lnTo>
                      <a:pt x="766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133"/>
              <p:cNvSpPr>
                <a:spLocks/>
              </p:cNvSpPr>
              <p:nvPr/>
            </p:nvSpPr>
            <p:spPr bwMode="auto">
              <a:xfrm>
                <a:off x="4883150" y="2089150"/>
                <a:ext cx="1216025" cy="695325"/>
              </a:xfrm>
              <a:custGeom>
                <a:avLst/>
                <a:gdLst>
                  <a:gd name="T0" fmla="*/ 766 w 766"/>
                  <a:gd name="T1" fmla="*/ 438 h 438"/>
                  <a:gd name="T2" fmla="*/ 0 w 766"/>
                  <a:gd name="T3" fmla="*/ 438 h 438"/>
                  <a:gd name="T4" fmla="*/ 766 w 766"/>
                  <a:gd name="T5" fmla="*/ 0 h 438"/>
                  <a:gd name="T6" fmla="*/ 766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766" y="438"/>
                    </a:moveTo>
                    <a:lnTo>
                      <a:pt x="0" y="438"/>
                    </a:lnTo>
                    <a:lnTo>
                      <a:pt x="766" y="0"/>
                    </a:lnTo>
                    <a:lnTo>
                      <a:pt x="766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137"/>
              <p:cNvSpPr>
                <a:spLocks/>
              </p:cNvSpPr>
              <p:nvPr/>
            </p:nvSpPr>
            <p:spPr bwMode="auto">
              <a:xfrm>
                <a:off x="7319963" y="2089150"/>
                <a:ext cx="1217612" cy="695325"/>
              </a:xfrm>
              <a:custGeom>
                <a:avLst/>
                <a:gdLst>
                  <a:gd name="T0" fmla="*/ 767 w 767"/>
                  <a:gd name="T1" fmla="*/ 438 h 438"/>
                  <a:gd name="T2" fmla="*/ 0 w 767"/>
                  <a:gd name="T3" fmla="*/ 438 h 438"/>
                  <a:gd name="T4" fmla="*/ 767 w 767"/>
                  <a:gd name="T5" fmla="*/ 0 h 438"/>
                  <a:gd name="T6" fmla="*/ 767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767" y="438"/>
                    </a:moveTo>
                    <a:lnTo>
                      <a:pt x="0" y="438"/>
                    </a:lnTo>
                    <a:lnTo>
                      <a:pt x="767" y="0"/>
                    </a:lnTo>
                    <a:lnTo>
                      <a:pt x="767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141"/>
              <p:cNvSpPr>
                <a:spLocks/>
              </p:cNvSpPr>
              <p:nvPr/>
            </p:nvSpPr>
            <p:spPr bwMode="auto">
              <a:xfrm>
                <a:off x="9753600" y="2089150"/>
                <a:ext cx="1220787" cy="695325"/>
              </a:xfrm>
              <a:custGeom>
                <a:avLst/>
                <a:gdLst>
                  <a:gd name="T0" fmla="*/ 769 w 769"/>
                  <a:gd name="T1" fmla="*/ 438 h 438"/>
                  <a:gd name="T2" fmla="*/ 0 w 769"/>
                  <a:gd name="T3" fmla="*/ 438 h 438"/>
                  <a:gd name="T4" fmla="*/ 769 w 769"/>
                  <a:gd name="T5" fmla="*/ 0 h 438"/>
                  <a:gd name="T6" fmla="*/ 769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769" y="438"/>
                    </a:moveTo>
                    <a:lnTo>
                      <a:pt x="0" y="438"/>
                    </a:lnTo>
                    <a:lnTo>
                      <a:pt x="769" y="0"/>
                    </a:lnTo>
                    <a:lnTo>
                      <a:pt x="769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145"/>
              <p:cNvSpPr>
                <a:spLocks/>
              </p:cNvSpPr>
              <p:nvPr/>
            </p:nvSpPr>
            <p:spPr bwMode="auto">
              <a:xfrm>
                <a:off x="7938" y="1392238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149"/>
              <p:cNvSpPr>
                <a:spLocks/>
              </p:cNvSpPr>
              <p:nvPr/>
            </p:nvSpPr>
            <p:spPr bwMode="auto">
              <a:xfrm>
                <a:off x="2446338" y="1392238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153"/>
              <p:cNvSpPr>
                <a:spLocks/>
              </p:cNvSpPr>
              <p:nvPr/>
            </p:nvSpPr>
            <p:spPr bwMode="auto">
              <a:xfrm>
                <a:off x="4883150" y="1392238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157"/>
              <p:cNvSpPr>
                <a:spLocks/>
              </p:cNvSpPr>
              <p:nvPr/>
            </p:nvSpPr>
            <p:spPr bwMode="auto">
              <a:xfrm>
                <a:off x="7319963" y="1392238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161"/>
              <p:cNvSpPr>
                <a:spLocks/>
              </p:cNvSpPr>
              <p:nvPr/>
            </p:nvSpPr>
            <p:spPr bwMode="auto">
              <a:xfrm>
                <a:off x="9753600" y="1392238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165"/>
              <p:cNvSpPr>
                <a:spLocks/>
              </p:cNvSpPr>
              <p:nvPr/>
            </p:nvSpPr>
            <p:spPr bwMode="auto">
              <a:xfrm>
                <a:off x="7938" y="696913"/>
                <a:ext cx="1220787" cy="695325"/>
              </a:xfrm>
              <a:custGeom>
                <a:avLst/>
                <a:gdLst>
                  <a:gd name="T0" fmla="*/ 769 w 769"/>
                  <a:gd name="T1" fmla="*/ 438 h 438"/>
                  <a:gd name="T2" fmla="*/ 0 w 769"/>
                  <a:gd name="T3" fmla="*/ 438 h 438"/>
                  <a:gd name="T4" fmla="*/ 769 w 769"/>
                  <a:gd name="T5" fmla="*/ 0 h 438"/>
                  <a:gd name="T6" fmla="*/ 769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769" y="438"/>
                    </a:moveTo>
                    <a:lnTo>
                      <a:pt x="0" y="438"/>
                    </a:lnTo>
                    <a:lnTo>
                      <a:pt x="769" y="0"/>
                    </a:lnTo>
                    <a:lnTo>
                      <a:pt x="769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169"/>
              <p:cNvSpPr>
                <a:spLocks/>
              </p:cNvSpPr>
              <p:nvPr/>
            </p:nvSpPr>
            <p:spPr bwMode="auto">
              <a:xfrm>
                <a:off x="2446338" y="696913"/>
                <a:ext cx="1216025" cy="695325"/>
              </a:xfrm>
              <a:custGeom>
                <a:avLst/>
                <a:gdLst>
                  <a:gd name="T0" fmla="*/ 766 w 766"/>
                  <a:gd name="T1" fmla="*/ 438 h 438"/>
                  <a:gd name="T2" fmla="*/ 0 w 766"/>
                  <a:gd name="T3" fmla="*/ 438 h 438"/>
                  <a:gd name="T4" fmla="*/ 766 w 766"/>
                  <a:gd name="T5" fmla="*/ 0 h 438"/>
                  <a:gd name="T6" fmla="*/ 766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766" y="438"/>
                    </a:moveTo>
                    <a:lnTo>
                      <a:pt x="0" y="438"/>
                    </a:lnTo>
                    <a:lnTo>
                      <a:pt x="766" y="0"/>
                    </a:lnTo>
                    <a:lnTo>
                      <a:pt x="766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173"/>
              <p:cNvSpPr>
                <a:spLocks/>
              </p:cNvSpPr>
              <p:nvPr/>
            </p:nvSpPr>
            <p:spPr bwMode="auto">
              <a:xfrm>
                <a:off x="4883150" y="696913"/>
                <a:ext cx="1216025" cy="695325"/>
              </a:xfrm>
              <a:custGeom>
                <a:avLst/>
                <a:gdLst>
                  <a:gd name="T0" fmla="*/ 766 w 766"/>
                  <a:gd name="T1" fmla="*/ 438 h 438"/>
                  <a:gd name="T2" fmla="*/ 0 w 766"/>
                  <a:gd name="T3" fmla="*/ 438 h 438"/>
                  <a:gd name="T4" fmla="*/ 766 w 766"/>
                  <a:gd name="T5" fmla="*/ 0 h 438"/>
                  <a:gd name="T6" fmla="*/ 766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766" y="438"/>
                    </a:moveTo>
                    <a:lnTo>
                      <a:pt x="0" y="438"/>
                    </a:lnTo>
                    <a:lnTo>
                      <a:pt x="766" y="0"/>
                    </a:lnTo>
                    <a:lnTo>
                      <a:pt x="766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177"/>
              <p:cNvSpPr>
                <a:spLocks/>
              </p:cNvSpPr>
              <p:nvPr/>
            </p:nvSpPr>
            <p:spPr bwMode="auto">
              <a:xfrm>
                <a:off x="7319963" y="696913"/>
                <a:ext cx="1217612" cy="695325"/>
              </a:xfrm>
              <a:custGeom>
                <a:avLst/>
                <a:gdLst>
                  <a:gd name="T0" fmla="*/ 767 w 767"/>
                  <a:gd name="T1" fmla="*/ 438 h 438"/>
                  <a:gd name="T2" fmla="*/ 0 w 767"/>
                  <a:gd name="T3" fmla="*/ 438 h 438"/>
                  <a:gd name="T4" fmla="*/ 767 w 767"/>
                  <a:gd name="T5" fmla="*/ 0 h 438"/>
                  <a:gd name="T6" fmla="*/ 767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767" y="438"/>
                    </a:moveTo>
                    <a:lnTo>
                      <a:pt x="0" y="438"/>
                    </a:lnTo>
                    <a:lnTo>
                      <a:pt x="767" y="0"/>
                    </a:lnTo>
                    <a:lnTo>
                      <a:pt x="767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181"/>
              <p:cNvSpPr>
                <a:spLocks/>
              </p:cNvSpPr>
              <p:nvPr/>
            </p:nvSpPr>
            <p:spPr bwMode="auto">
              <a:xfrm>
                <a:off x="9753600" y="696913"/>
                <a:ext cx="1220787" cy="695325"/>
              </a:xfrm>
              <a:custGeom>
                <a:avLst/>
                <a:gdLst>
                  <a:gd name="T0" fmla="*/ 769 w 769"/>
                  <a:gd name="T1" fmla="*/ 438 h 438"/>
                  <a:gd name="T2" fmla="*/ 0 w 769"/>
                  <a:gd name="T3" fmla="*/ 438 h 438"/>
                  <a:gd name="T4" fmla="*/ 769 w 769"/>
                  <a:gd name="T5" fmla="*/ 0 h 438"/>
                  <a:gd name="T6" fmla="*/ 769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769" y="438"/>
                    </a:moveTo>
                    <a:lnTo>
                      <a:pt x="0" y="438"/>
                    </a:lnTo>
                    <a:lnTo>
                      <a:pt x="769" y="0"/>
                    </a:lnTo>
                    <a:lnTo>
                      <a:pt x="769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185"/>
              <p:cNvSpPr>
                <a:spLocks/>
              </p:cNvSpPr>
              <p:nvPr/>
            </p:nvSpPr>
            <p:spPr bwMode="auto">
              <a:xfrm>
                <a:off x="7938" y="0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189"/>
              <p:cNvSpPr>
                <a:spLocks/>
              </p:cNvSpPr>
              <p:nvPr/>
            </p:nvSpPr>
            <p:spPr bwMode="auto">
              <a:xfrm>
                <a:off x="2446338" y="0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193"/>
              <p:cNvSpPr>
                <a:spLocks/>
              </p:cNvSpPr>
              <p:nvPr/>
            </p:nvSpPr>
            <p:spPr bwMode="auto">
              <a:xfrm>
                <a:off x="4883150" y="0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197"/>
              <p:cNvSpPr>
                <a:spLocks/>
              </p:cNvSpPr>
              <p:nvPr/>
            </p:nvSpPr>
            <p:spPr bwMode="auto">
              <a:xfrm>
                <a:off x="7319963" y="0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201"/>
              <p:cNvSpPr>
                <a:spLocks/>
              </p:cNvSpPr>
              <p:nvPr/>
            </p:nvSpPr>
            <p:spPr bwMode="auto">
              <a:xfrm>
                <a:off x="9753600" y="0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grpSp>
          <p:nvGrpSpPr>
            <p:cNvPr id="7" name="组合 219"/>
            <p:cNvGrpSpPr/>
            <p:nvPr/>
          </p:nvGrpSpPr>
          <p:grpSpPr>
            <a:xfrm>
              <a:off x="7938" y="0"/>
              <a:ext cx="12184062" cy="6962775"/>
              <a:chOff x="4763" y="3175"/>
              <a:chExt cx="12184062" cy="6962775"/>
            </a:xfrm>
            <a:solidFill>
              <a:srgbClr val="BBBDBF">
                <a:alpha val="10000"/>
              </a:srgbClr>
            </a:solidFill>
          </p:grpSpPr>
          <p:sp>
            <p:nvSpPr>
              <p:cNvPr id="59" name="Freeform 6"/>
              <p:cNvSpPr>
                <a:spLocks/>
              </p:cNvSpPr>
              <p:nvPr/>
            </p:nvSpPr>
            <p:spPr bwMode="auto">
              <a:xfrm>
                <a:off x="4763" y="6270625"/>
                <a:ext cx="1220787" cy="695325"/>
              </a:xfrm>
              <a:custGeom>
                <a:avLst/>
                <a:gdLst>
                  <a:gd name="T0" fmla="*/ 0 w 769"/>
                  <a:gd name="T1" fmla="*/ 438 h 438"/>
                  <a:gd name="T2" fmla="*/ 0 w 769"/>
                  <a:gd name="T3" fmla="*/ 0 h 438"/>
                  <a:gd name="T4" fmla="*/ 769 w 769"/>
                  <a:gd name="T5" fmla="*/ 0 h 438"/>
                  <a:gd name="T6" fmla="*/ 0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7"/>
              <p:cNvSpPr>
                <a:spLocks/>
              </p:cNvSpPr>
              <p:nvPr/>
            </p:nvSpPr>
            <p:spPr bwMode="auto">
              <a:xfrm>
                <a:off x="1225550" y="6270625"/>
                <a:ext cx="1217612" cy="695325"/>
              </a:xfrm>
              <a:custGeom>
                <a:avLst/>
                <a:gdLst>
                  <a:gd name="T0" fmla="*/ 767 w 767"/>
                  <a:gd name="T1" fmla="*/ 438 h 438"/>
                  <a:gd name="T2" fmla="*/ 0 w 767"/>
                  <a:gd name="T3" fmla="*/ 438 h 438"/>
                  <a:gd name="T4" fmla="*/ 767 w 767"/>
                  <a:gd name="T5" fmla="*/ 0 h 438"/>
                  <a:gd name="T6" fmla="*/ 767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767" y="438"/>
                    </a:moveTo>
                    <a:lnTo>
                      <a:pt x="0" y="438"/>
                    </a:lnTo>
                    <a:lnTo>
                      <a:pt x="767" y="0"/>
                    </a:lnTo>
                    <a:lnTo>
                      <a:pt x="767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10"/>
              <p:cNvSpPr>
                <a:spLocks/>
              </p:cNvSpPr>
              <p:nvPr/>
            </p:nvSpPr>
            <p:spPr bwMode="auto">
              <a:xfrm>
                <a:off x="2443163" y="6270625"/>
                <a:ext cx="1216025" cy="695325"/>
              </a:xfrm>
              <a:custGeom>
                <a:avLst/>
                <a:gdLst>
                  <a:gd name="T0" fmla="*/ 0 w 766"/>
                  <a:gd name="T1" fmla="*/ 438 h 438"/>
                  <a:gd name="T2" fmla="*/ 0 w 766"/>
                  <a:gd name="T3" fmla="*/ 0 h 438"/>
                  <a:gd name="T4" fmla="*/ 766 w 766"/>
                  <a:gd name="T5" fmla="*/ 0 h 438"/>
                  <a:gd name="T6" fmla="*/ 0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11"/>
              <p:cNvSpPr>
                <a:spLocks/>
              </p:cNvSpPr>
              <p:nvPr/>
            </p:nvSpPr>
            <p:spPr bwMode="auto">
              <a:xfrm>
                <a:off x="3659188" y="6270625"/>
                <a:ext cx="1220787" cy="695325"/>
              </a:xfrm>
              <a:custGeom>
                <a:avLst/>
                <a:gdLst>
                  <a:gd name="T0" fmla="*/ 769 w 769"/>
                  <a:gd name="T1" fmla="*/ 438 h 438"/>
                  <a:gd name="T2" fmla="*/ 0 w 769"/>
                  <a:gd name="T3" fmla="*/ 438 h 438"/>
                  <a:gd name="T4" fmla="*/ 769 w 769"/>
                  <a:gd name="T5" fmla="*/ 0 h 438"/>
                  <a:gd name="T6" fmla="*/ 769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769" y="438"/>
                    </a:moveTo>
                    <a:lnTo>
                      <a:pt x="0" y="438"/>
                    </a:lnTo>
                    <a:lnTo>
                      <a:pt x="769" y="0"/>
                    </a:lnTo>
                    <a:lnTo>
                      <a:pt x="769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14"/>
              <p:cNvSpPr>
                <a:spLocks/>
              </p:cNvSpPr>
              <p:nvPr/>
            </p:nvSpPr>
            <p:spPr bwMode="auto">
              <a:xfrm>
                <a:off x="4879975" y="6270625"/>
                <a:ext cx="1216025" cy="695325"/>
              </a:xfrm>
              <a:custGeom>
                <a:avLst/>
                <a:gdLst>
                  <a:gd name="T0" fmla="*/ 0 w 766"/>
                  <a:gd name="T1" fmla="*/ 438 h 438"/>
                  <a:gd name="T2" fmla="*/ 0 w 766"/>
                  <a:gd name="T3" fmla="*/ 0 h 438"/>
                  <a:gd name="T4" fmla="*/ 766 w 766"/>
                  <a:gd name="T5" fmla="*/ 0 h 438"/>
                  <a:gd name="T6" fmla="*/ 0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15"/>
              <p:cNvSpPr>
                <a:spLocks/>
              </p:cNvSpPr>
              <p:nvPr/>
            </p:nvSpPr>
            <p:spPr bwMode="auto">
              <a:xfrm>
                <a:off x="6096000" y="6270625"/>
                <a:ext cx="1220787" cy="695325"/>
              </a:xfrm>
              <a:custGeom>
                <a:avLst/>
                <a:gdLst>
                  <a:gd name="T0" fmla="*/ 769 w 769"/>
                  <a:gd name="T1" fmla="*/ 438 h 438"/>
                  <a:gd name="T2" fmla="*/ 0 w 769"/>
                  <a:gd name="T3" fmla="*/ 438 h 438"/>
                  <a:gd name="T4" fmla="*/ 769 w 769"/>
                  <a:gd name="T5" fmla="*/ 0 h 438"/>
                  <a:gd name="T6" fmla="*/ 769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769" y="438"/>
                    </a:moveTo>
                    <a:lnTo>
                      <a:pt x="0" y="438"/>
                    </a:lnTo>
                    <a:lnTo>
                      <a:pt x="769" y="0"/>
                    </a:lnTo>
                    <a:lnTo>
                      <a:pt x="769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18"/>
              <p:cNvSpPr>
                <a:spLocks/>
              </p:cNvSpPr>
              <p:nvPr/>
            </p:nvSpPr>
            <p:spPr bwMode="auto">
              <a:xfrm>
                <a:off x="7316788" y="6270625"/>
                <a:ext cx="1217612" cy="695325"/>
              </a:xfrm>
              <a:custGeom>
                <a:avLst/>
                <a:gdLst>
                  <a:gd name="T0" fmla="*/ 0 w 767"/>
                  <a:gd name="T1" fmla="*/ 438 h 438"/>
                  <a:gd name="T2" fmla="*/ 0 w 767"/>
                  <a:gd name="T3" fmla="*/ 0 h 438"/>
                  <a:gd name="T4" fmla="*/ 767 w 767"/>
                  <a:gd name="T5" fmla="*/ 0 h 438"/>
                  <a:gd name="T6" fmla="*/ 0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19"/>
              <p:cNvSpPr>
                <a:spLocks/>
              </p:cNvSpPr>
              <p:nvPr/>
            </p:nvSpPr>
            <p:spPr bwMode="auto">
              <a:xfrm>
                <a:off x="8534400" y="6270625"/>
                <a:ext cx="1216025" cy="695325"/>
              </a:xfrm>
              <a:custGeom>
                <a:avLst/>
                <a:gdLst>
                  <a:gd name="T0" fmla="*/ 766 w 766"/>
                  <a:gd name="T1" fmla="*/ 438 h 438"/>
                  <a:gd name="T2" fmla="*/ 0 w 766"/>
                  <a:gd name="T3" fmla="*/ 438 h 438"/>
                  <a:gd name="T4" fmla="*/ 766 w 766"/>
                  <a:gd name="T5" fmla="*/ 0 h 438"/>
                  <a:gd name="T6" fmla="*/ 766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766" y="438"/>
                    </a:moveTo>
                    <a:lnTo>
                      <a:pt x="0" y="438"/>
                    </a:lnTo>
                    <a:lnTo>
                      <a:pt x="766" y="0"/>
                    </a:lnTo>
                    <a:lnTo>
                      <a:pt x="766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22"/>
              <p:cNvSpPr>
                <a:spLocks/>
              </p:cNvSpPr>
              <p:nvPr/>
            </p:nvSpPr>
            <p:spPr bwMode="auto">
              <a:xfrm>
                <a:off x="9750425" y="6270625"/>
                <a:ext cx="1220787" cy="695325"/>
              </a:xfrm>
              <a:custGeom>
                <a:avLst/>
                <a:gdLst>
                  <a:gd name="T0" fmla="*/ 0 w 769"/>
                  <a:gd name="T1" fmla="*/ 438 h 438"/>
                  <a:gd name="T2" fmla="*/ 0 w 769"/>
                  <a:gd name="T3" fmla="*/ 0 h 438"/>
                  <a:gd name="T4" fmla="*/ 769 w 769"/>
                  <a:gd name="T5" fmla="*/ 0 h 438"/>
                  <a:gd name="T6" fmla="*/ 0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23"/>
              <p:cNvSpPr>
                <a:spLocks/>
              </p:cNvSpPr>
              <p:nvPr/>
            </p:nvSpPr>
            <p:spPr bwMode="auto">
              <a:xfrm>
                <a:off x="10971213" y="6270625"/>
                <a:ext cx="1217612" cy="695325"/>
              </a:xfrm>
              <a:custGeom>
                <a:avLst/>
                <a:gdLst>
                  <a:gd name="T0" fmla="*/ 767 w 767"/>
                  <a:gd name="T1" fmla="*/ 438 h 438"/>
                  <a:gd name="T2" fmla="*/ 0 w 767"/>
                  <a:gd name="T3" fmla="*/ 438 h 438"/>
                  <a:gd name="T4" fmla="*/ 767 w 767"/>
                  <a:gd name="T5" fmla="*/ 0 h 438"/>
                  <a:gd name="T6" fmla="*/ 767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767" y="438"/>
                    </a:moveTo>
                    <a:lnTo>
                      <a:pt x="0" y="438"/>
                    </a:lnTo>
                    <a:lnTo>
                      <a:pt x="767" y="0"/>
                    </a:lnTo>
                    <a:lnTo>
                      <a:pt x="767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26"/>
              <p:cNvSpPr>
                <a:spLocks/>
              </p:cNvSpPr>
              <p:nvPr/>
            </p:nvSpPr>
            <p:spPr bwMode="auto">
              <a:xfrm>
                <a:off x="4763" y="5573713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27"/>
              <p:cNvSpPr>
                <a:spLocks/>
              </p:cNvSpPr>
              <p:nvPr/>
            </p:nvSpPr>
            <p:spPr bwMode="auto">
              <a:xfrm>
                <a:off x="1225550" y="5573713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4"/>
              <p:cNvSpPr>
                <a:spLocks/>
              </p:cNvSpPr>
              <p:nvPr/>
            </p:nvSpPr>
            <p:spPr bwMode="auto">
              <a:xfrm>
                <a:off x="4879975" y="5573713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5"/>
              <p:cNvSpPr>
                <a:spLocks/>
              </p:cNvSpPr>
              <p:nvPr/>
            </p:nvSpPr>
            <p:spPr bwMode="auto">
              <a:xfrm>
                <a:off x="6096000" y="5573713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42"/>
              <p:cNvSpPr>
                <a:spLocks/>
              </p:cNvSpPr>
              <p:nvPr/>
            </p:nvSpPr>
            <p:spPr bwMode="auto">
              <a:xfrm>
                <a:off x="9750425" y="5573713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43"/>
              <p:cNvSpPr>
                <a:spLocks/>
              </p:cNvSpPr>
              <p:nvPr/>
            </p:nvSpPr>
            <p:spPr bwMode="auto">
              <a:xfrm>
                <a:off x="10971213" y="5573713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46"/>
              <p:cNvSpPr>
                <a:spLocks/>
              </p:cNvSpPr>
              <p:nvPr/>
            </p:nvSpPr>
            <p:spPr bwMode="auto">
              <a:xfrm>
                <a:off x="4763" y="4876800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50"/>
              <p:cNvSpPr>
                <a:spLocks/>
              </p:cNvSpPr>
              <p:nvPr/>
            </p:nvSpPr>
            <p:spPr bwMode="auto">
              <a:xfrm>
                <a:off x="2443163" y="4876800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51"/>
              <p:cNvSpPr>
                <a:spLocks/>
              </p:cNvSpPr>
              <p:nvPr/>
            </p:nvSpPr>
            <p:spPr bwMode="auto">
              <a:xfrm>
                <a:off x="3659188" y="4876800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58"/>
              <p:cNvSpPr>
                <a:spLocks/>
              </p:cNvSpPr>
              <p:nvPr/>
            </p:nvSpPr>
            <p:spPr bwMode="auto">
              <a:xfrm>
                <a:off x="7316788" y="4876800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59"/>
              <p:cNvSpPr>
                <a:spLocks/>
              </p:cNvSpPr>
              <p:nvPr/>
            </p:nvSpPr>
            <p:spPr bwMode="auto">
              <a:xfrm>
                <a:off x="8534400" y="4876800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63"/>
              <p:cNvSpPr>
                <a:spLocks/>
              </p:cNvSpPr>
              <p:nvPr/>
            </p:nvSpPr>
            <p:spPr bwMode="auto">
              <a:xfrm>
                <a:off x="10971213" y="4876800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66"/>
              <p:cNvSpPr>
                <a:spLocks/>
              </p:cNvSpPr>
              <p:nvPr/>
            </p:nvSpPr>
            <p:spPr bwMode="auto">
              <a:xfrm>
                <a:off x="4763" y="4181475"/>
                <a:ext cx="1220787" cy="695325"/>
              </a:xfrm>
              <a:custGeom>
                <a:avLst/>
                <a:gdLst>
                  <a:gd name="T0" fmla="*/ 0 w 769"/>
                  <a:gd name="T1" fmla="*/ 438 h 438"/>
                  <a:gd name="T2" fmla="*/ 0 w 769"/>
                  <a:gd name="T3" fmla="*/ 0 h 438"/>
                  <a:gd name="T4" fmla="*/ 769 w 769"/>
                  <a:gd name="T5" fmla="*/ 0 h 438"/>
                  <a:gd name="T6" fmla="*/ 0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67"/>
              <p:cNvSpPr>
                <a:spLocks/>
              </p:cNvSpPr>
              <p:nvPr/>
            </p:nvSpPr>
            <p:spPr bwMode="auto">
              <a:xfrm>
                <a:off x="1225550" y="4181475"/>
                <a:ext cx="1217612" cy="695325"/>
              </a:xfrm>
              <a:custGeom>
                <a:avLst/>
                <a:gdLst>
                  <a:gd name="T0" fmla="*/ 767 w 767"/>
                  <a:gd name="T1" fmla="*/ 438 h 438"/>
                  <a:gd name="T2" fmla="*/ 0 w 767"/>
                  <a:gd name="T3" fmla="*/ 438 h 438"/>
                  <a:gd name="T4" fmla="*/ 767 w 767"/>
                  <a:gd name="T5" fmla="*/ 0 h 438"/>
                  <a:gd name="T6" fmla="*/ 767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767" y="438"/>
                    </a:moveTo>
                    <a:lnTo>
                      <a:pt x="0" y="438"/>
                    </a:lnTo>
                    <a:lnTo>
                      <a:pt x="767" y="0"/>
                    </a:lnTo>
                    <a:lnTo>
                      <a:pt x="767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74"/>
              <p:cNvSpPr>
                <a:spLocks/>
              </p:cNvSpPr>
              <p:nvPr/>
            </p:nvSpPr>
            <p:spPr bwMode="auto">
              <a:xfrm>
                <a:off x="4879975" y="4181475"/>
                <a:ext cx="1216025" cy="695325"/>
              </a:xfrm>
              <a:custGeom>
                <a:avLst/>
                <a:gdLst>
                  <a:gd name="T0" fmla="*/ 0 w 766"/>
                  <a:gd name="T1" fmla="*/ 438 h 438"/>
                  <a:gd name="T2" fmla="*/ 0 w 766"/>
                  <a:gd name="T3" fmla="*/ 0 h 438"/>
                  <a:gd name="T4" fmla="*/ 766 w 766"/>
                  <a:gd name="T5" fmla="*/ 0 h 438"/>
                  <a:gd name="T6" fmla="*/ 0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75"/>
              <p:cNvSpPr>
                <a:spLocks/>
              </p:cNvSpPr>
              <p:nvPr/>
            </p:nvSpPr>
            <p:spPr bwMode="auto">
              <a:xfrm>
                <a:off x="6096000" y="4181475"/>
                <a:ext cx="1220787" cy="695325"/>
              </a:xfrm>
              <a:custGeom>
                <a:avLst/>
                <a:gdLst>
                  <a:gd name="T0" fmla="*/ 769 w 769"/>
                  <a:gd name="T1" fmla="*/ 438 h 438"/>
                  <a:gd name="T2" fmla="*/ 0 w 769"/>
                  <a:gd name="T3" fmla="*/ 438 h 438"/>
                  <a:gd name="T4" fmla="*/ 769 w 769"/>
                  <a:gd name="T5" fmla="*/ 0 h 438"/>
                  <a:gd name="T6" fmla="*/ 769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769" y="438"/>
                    </a:moveTo>
                    <a:lnTo>
                      <a:pt x="0" y="438"/>
                    </a:lnTo>
                    <a:lnTo>
                      <a:pt x="769" y="0"/>
                    </a:lnTo>
                    <a:lnTo>
                      <a:pt x="769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82"/>
              <p:cNvSpPr>
                <a:spLocks/>
              </p:cNvSpPr>
              <p:nvPr/>
            </p:nvSpPr>
            <p:spPr bwMode="auto">
              <a:xfrm>
                <a:off x="9750425" y="4181475"/>
                <a:ext cx="1220787" cy="695325"/>
              </a:xfrm>
              <a:custGeom>
                <a:avLst/>
                <a:gdLst>
                  <a:gd name="T0" fmla="*/ 0 w 769"/>
                  <a:gd name="T1" fmla="*/ 438 h 438"/>
                  <a:gd name="T2" fmla="*/ 0 w 769"/>
                  <a:gd name="T3" fmla="*/ 0 h 438"/>
                  <a:gd name="T4" fmla="*/ 769 w 769"/>
                  <a:gd name="T5" fmla="*/ 0 h 438"/>
                  <a:gd name="T6" fmla="*/ 0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83"/>
              <p:cNvSpPr>
                <a:spLocks/>
              </p:cNvSpPr>
              <p:nvPr/>
            </p:nvSpPr>
            <p:spPr bwMode="auto">
              <a:xfrm>
                <a:off x="10971213" y="4181475"/>
                <a:ext cx="1217612" cy="695325"/>
              </a:xfrm>
              <a:custGeom>
                <a:avLst/>
                <a:gdLst>
                  <a:gd name="T0" fmla="*/ 767 w 767"/>
                  <a:gd name="T1" fmla="*/ 438 h 438"/>
                  <a:gd name="T2" fmla="*/ 0 w 767"/>
                  <a:gd name="T3" fmla="*/ 438 h 438"/>
                  <a:gd name="T4" fmla="*/ 767 w 767"/>
                  <a:gd name="T5" fmla="*/ 0 h 438"/>
                  <a:gd name="T6" fmla="*/ 767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767" y="438"/>
                    </a:moveTo>
                    <a:lnTo>
                      <a:pt x="0" y="438"/>
                    </a:lnTo>
                    <a:lnTo>
                      <a:pt x="767" y="0"/>
                    </a:lnTo>
                    <a:lnTo>
                      <a:pt x="767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86"/>
              <p:cNvSpPr>
                <a:spLocks/>
              </p:cNvSpPr>
              <p:nvPr/>
            </p:nvSpPr>
            <p:spPr bwMode="auto">
              <a:xfrm>
                <a:off x="4763" y="3484563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90"/>
              <p:cNvSpPr>
                <a:spLocks/>
              </p:cNvSpPr>
              <p:nvPr/>
            </p:nvSpPr>
            <p:spPr bwMode="auto">
              <a:xfrm>
                <a:off x="2443163" y="3484563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91"/>
              <p:cNvSpPr>
                <a:spLocks/>
              </p:cNvSpPr>
              <p:nvPr/>
            </p:nvSpPr>
            <p:spPr bwMode="auto">
              <a:xfrm>
                <a:off x="3659188" y="3484563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98"/>
              <p:cNvSpPr>
                <a:spLocks/>
              </p:cNvSpPr>
              <p:nvPr/>
            </p:nvSpPr>
            <p:spPr bwMode="auto">
              <a:xfrm>
                <a:off x="7316788" y="3484563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99"/>
              <p:cNvSpPr>
                <a:spLocks/>
              </p:cNvSpPr>
              <p:nvPr/>
            </p:nvSpPr>
            <p:spPr bwMode="auto">
              <a:xfrm>
                <a:off x="8534400" y="3484563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103"/>
              <p:cNvSpPr>
                <a:spLocks/>
              </p:cNvSpPr>
              <p:nvPr/>
            </p:nvSpPr>
            <p:spPr bwMode="auto">
              <a:xfrm>
                <a:off x="10971213" y="3484563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106"/>
              <p:cNvSpPr>
                <a:spLocks/>
              </p:cNvSpPr>
              <p:nvPr/>
            </p:nvSpPr>
            <p:spPr bwMode="auto">
              <a:xfrm>
                <a:off x="4763" y="2787650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107"/>
              <p:cNvSpPr>
                <a:spLocks/>
              </p:cNvSpPr>
              <p:nvPr/>
            </p:nvSpPr>
            <p:spPr bwMode="auto">
              <a:xfrm>
                <a:off x="1225550" y="2787650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114"/>
              <p:cNvSpPr>
                <a:spLocks/>
              </p:cNvSpPr>
              <p:nvPr/>
            </p:nvSpPr>
            <p:spPr bwMode="auto">
              <a:xfrm>
                <a:off x="4879975" y="2787650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115"/>
              <p:cNvSpPr>
                <a:spLocks/>
              </p:cNvSpPr>
              <p:nvPr/>
            </p:nvSpPr>
            <p:spPr bwMode="auto">
              <a:xfrm>
                <a:off x="6096000" y="2787650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122"/>
              <p:cNvSpPr>
                <a:spLocks/>
              </p:cNvSpPr>
              <p:nvPr/>
            </p:nvSpPr>
            <p:spPr bwMode="auto">
              <a:xfrm>
                <a:off x="9750425" y="2787650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123"/>
              <p:cNvSpPr>
                <a:spLocks/>
              </p:cNvSpPr>
              <p:nvPr/>
            </p:nvSpPr>
            <p:spPr bwMode="auto">
              <a:xfrm>
                <a:off x="10971213" y="2787650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126"/>
              <p:cNvSpPr>
                <a:spLocks/>
              </p:cNvSpPr>
              <p:nvPr/>
            </p:nvSpPr>
            <p:spPr bwMode="auto">
              <a:xfrm>
                <a:off x="4763" y="2092325"/>
                <a:ext cx="1220787" cy="695325"/>
              </a:xfrm>
              <a:custGeom>
                <a:avLst/>
                <a:gdLst>
                  <a:gd name="T0" fmla="*/ 0 w 769"/>
                  <a:gd name="T1" fmla="*/ 438 h 438"/>
                  <a:gd name="T2" fmla="*/ 0 w 769"/>
                  <a:gd name="T3" fmla="*/ 0 h 438"/>
                  <a:gd name="T4" fmla="*/ 769 w 769"/>
                  <a:gd name="T5" fmla="*/ 0 h 438"/>
                  <a:gd name="T6" fmla="*/ 0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130"/>
              <p:cNvSpPr>
                <a:spLocks/>
              </p:cNvSpPr>
              <p:nvPr/>
            </p:nvSpPr>
            <p:spPr bwMode="auto">
              <a:xfrm>
                <a:off x="2443163" y="2092325"/>
                <a:ext cx="1216025" cy="695325"/>
              </a:xfrm>
              <a:custGeom>
                <a:avLst/>
                <a:gdLst>
                  <a:gd name="T0" fmla="*/ 0 w 766"/>
                  <a:gd name="T1" fmla="*/ 438 h 438"/>
                  <a:gd name="T2" fmla="*/ 0 w 766"/>
                  <a:gd name="T3" fmla="*/ 0 h 438"/>
                  <a:gd name="T4" fmla="*/ 766 w 766"/>
                  <a:gd name="T5" fmla="*/ 0 h 438"/>
                  <a:gd name="T6" fmla="*/ 0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131"/>
              <p:cNvSpPr>
                <a:spLocks/>
              </p:cNvSpPr>
              <p:nvPr/>
            </p:nvSpPr>
            <p:spPr bwMode="auto">
              <a:xfrm>
                <a:off x="3659188" y="2092325"/>
                <a:ext cx="1220787" cy="695325"/>
              </a:xfrm>
              <a:custGeom>
                <a:avLst/>
                <a:gdLst>
                  <a:gd name="T0" fmla="*/ 769 w 769"/>
                  <a:gd name="T1" fmla="*/ 438 h 438"/>
                  <a:gd name="T2" fmla="*/ 0 w 769"/>
                  <a:gd name="T3" fmla="*/ 438 h 438"/>
                  <a:gd name="T4" fmla="*/ 769 w 769"/>
                  <a:gd name="T5" fmla="*/ 0 h 438"/>
                  <a:gd name="T6" fmla="*/ 769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769" y="438"/>
                    </a:moveTo>
                    <a:lnTo>
                      <a:pt x="0" y="438"/>
                    </a:lnTo>
                    <a:lnTo>
                      <a:pt x="769" y="0"/>
                    </a:lnTo>
                    <a:lnTo>
                      <a:pt x="769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138"/>
              <p:cNvSpPr>
                <a:spLocks/>
              </p:cNvSpPr>
              <p:nvPr/>
            </p:nvSpPr>
            <p:spPr bwMode="auto">
              <a:xfrm>
                <a:off x="7316788" y="2092325"/>
                <a:ext cx="1217612" cy="695325"/>
              </a:xfrm>
              <a:custGeom>
                <a:avLst/>
                <a:gdLst>
                  <a:gd name="T0" fmla="*/ 0 w 767"/>
                  <a:gd name="T1" fmla="*/ 438 h 438"/>
                  <a:gd name="T2" fmla="*/ 0 w 767"/>
                  <a:gd name="T3" fmla="*/ 0 h 438"/>
                  <a:gd name="T4" fmla="*/ 767 w 767"/>
                  <a:gd name="T5" fmla="*/ 0 h 438"/>
                  <a:gd name="T6" fmla="*/ 0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139"/>
              <p:cNvSpPr>
                <a:spLocks/>
              </p:cNvSpPr>
              <p:nvPr/>
            </p:nvSpPr>
            <p:spPr bwMode="auto">
              <a:xfrm>
                <a:off x="8534400" y="2092325"/>
                <a:ext cx="1216025" cy="695325"/>
              </a:xfrm>
              <a:custGeom>
                <a:avLst/>
                <a:gdLst>
                  <a:gd name="T0" fmla="*/ 766 w 766"/>
                  <a:gd name="T1" fmla="*/ 438 h 438"/>
                  <a:gd name="T2" fmla="*/ 0 w 766"/>
                  <a:gd name="T3" fmla="*/ 438 h 438"/>
                  <a:gd name="T4" fmla="*/ 766 w 766"/>
                  <a:gd name="T5" fmla="*/ 0 h 438"/>
                  <a:gd name="T6" fmla="*/ 766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766" y="438"/>
                    </a:moveTo>
                    <a:lnTo>
                      <a:pt x="0" y="438"/>
                    </a:lnTo>
                    <a:lnTo>
                      <a:pt x="766" y="0"/>
                    </a:lnTo>
                    <a:lnTo>
                      <a:pt x="766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143"/>
              <p:cNvSpPr>
                <a:spLocks/>
              </p:cNvSpPr>
              <p:nvPr/>
            </p:nvSpPr>
            <p:spPr bwMode="auto">
              <a:xfrm>
                <a:off x="10971213" y="2092325"/>
                <a:ext cx="1217612" cy="695325"/>
              </a:xfrm>
              <a:custGeom>
                <a:avLst/>
                <a:gdLst>
                  <a:gd name="T0" fmla="*/ 767 w 767"/>
                  <a:gd name="T1" fmla="*/ 438 h 438"/>
                  <a:gd name="T2" fmla="*/ 0 w 767"/>
                  <a:gd name="T3" fmla="*/ 438 h 438"/>
                  <a:gd name="T4" fmla="*/ 767 w 767"/>
                  <a:gd name="T5" fmla="*/ 0 h 438"/>
                  <a:gd name="T6" fmla="*/ 767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767" y="438"/>
                    </a:moveTo>
                    <a:lnTo>
                      <a:pt x="0" y="438"/>
                    </a:lnTo>
                    <a:lnTo>
                      <a:pt x="767" y="0"/>
                    </a:lnTo>
                    <a:lnTo>
                      <a:pt x="767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146"/>
              <p:cNvSpPr>
                <a:spLocks/>
              </p:cNvSpPr>
              <p:nvPr/>
            </p:nvSpPr>
            <p:spPr bwMode="auto">
              <a:xfrm>
                <a:off x="4763" y="1395413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147"/>
              <p:cNvSpPr>
                <a:spLocks/>
              </p:cNvSpPr>
              <p:nvPr/>
            </p:nvSpPr>
            <p:spPr bwMode="auto">
              <a:xfrm>
                <a:off x="1225550" y="1395413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154"/>
              <p:cNvSpPr>
                <a:spLocks/>
              </p:cNvSpPr>
              <p:nvPr/>
            </p:nvSpPr>
            <p:spPr bwMode="auto">
              <a:xfrm>
                <a:off x="4879975" y="1395413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155"/>
              <p:cNvSpPr>
                <a:spLocks/>
              </p:cNvSpPr>
              <p:nvPr/>
            </p:nvSpPr>
            <p:spPr bwMode="auto">
              <a:xfrm>
                <a:off x="6096000" y="1395413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162"/>
              <p:cNvSpPr>
                <a:spLocks/>
              </p:cNvSpPr>
              <p:nvPr/>
            </p:nvSpPr>
            <p:spPr bwMode="auto">
              <a:xfrm>
                <a:off x="9750425" y="1395413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163"/>
              <p:cNvSpPr>
                <a:spLocks/>
              </p:cNvSpPr>
              <p:nvPr/>
            </p:nvSpPr>
            <p:spPr bwMode="auto">
              <a:xfrm>
                <a:off x="10971213" y="1395413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166"/>
              <p:cNvSpPr>
                <a:spLocks/>
              </p:cNvSpPr>
              <p:nvPr/>
            </p:nvSpPr>
            <p:spPr bwMode="auto">
              <a:xfrm>
                <a:off x="4763" y="700088"/>
                <a:ext cx="1220787" cy="695325"/>
              </a:xfrm>
              <a:custGeom>
                <a:avLst/>
                <a:gdLst>
                  <a:gd name="T0" fmla="*/ 0 w 769"/>
                  <a:gd name="T1" fmla="*/ 438 h 438"/>
                  <a:gd name="T2" fmla="*/ 0 w 769"/>
                  <a:gd name="T3" fmla="*/ 0 h 438"/>
                  <a:gd name="T4" fmla="*/ 769 w 769"/>
                  <a:gd name="T5" fmla="*/ 0 h 438"/>
                  <a:gd name="T6" fmla="*/ 0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170"/>
              <p:cNvSpPr>
                <a:spLocks/>
              </p:cNvSpPr>
              <p:nvPr/>
            </p:nvSpPr>
            <p:spPr bwMode="auto">
              <a:xfrm>
                <a:off x="2443163" y="700088"/>
                <a:ext cx="1216025" cy="695325"/>
              </a:xfrm>
              <a:custGeom>
                <a:avLst/>
                <a:gdLst>
                  <a:gd name="T0" fmla="*/ 0 w 766"/>
                  <a:gd name="T1" fmla="*/ 438 h 438"/>
                  <a:gd name="T2" fmla="*/ 0 w 766"/>
                  <a:gd name="T3" fmla="*/ 0 h 438"/>
                  <a:gd name="T4" fmla="*/ 766 w 766"/>
                  <a:gd name="T5" fmla="*/ 0 h 438"/>
                  <a:gd name="T6" fmla="*/ 0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171"/>
              <p:cNvSpPr>
                <a:spLocks/>
              </p:cNvSpPr>
              <p:nvPr/>
            </p:nvSpPr>
            <p:spPr bwMode="auto">
              <a:xfrm>
                <a:off x="3659188" y="700088"/>
                <a:ext cx="1220787" cy="695325"/>
              </a:xfrm>
              <a:custGeom>
                <a:avLst/>
                <a:gdLst>
                  <a:gd name="T0" fmla="*/ 769 w 769"/>
                  <a:gd name="T1" fmla="*/ 438 h 438"/>
                  <a:gd name="T2" fmla="*/ 0 w 769"/>
                  <a:gd name="T3" fmla="*/ 438 h 438"/>
                  <a:gd name="T4" fmla="*/ 769 w 769"/>
                  <a:gd name="T5" fmla="*/ 0 h 438"/>
                  <a:gd name="T6" fmla="*/ 769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769" y="438"/>
                    </a:moveTo>
                    <a:lnTo>
                      <a:pt x="0" y="438"/>
                    </a:lnTo>
                    <a:lnTo>
                      <a:pt x="769" y="0"/>
                    </a:lnTo>
                    <a:lnTo>
                      <a:pt x="769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178"/>
              <p:cNvSpPr>
                <a:spLocks/>
              </p:cNvSpPr>
              <p:nvPr/>
            </p:nvSpPr>
            <p:spPr bwMode="auto">
              <a:xfrm>
                <a:off x="7316788" y="700088"/>
                <a:ext cx="1217612" cy="695325"/>
              </a:xfrm>
              <a:custGeom>
                <a:avLst/>
                <a:gdLst>
                  <a:gd name="T0" fmla="*/ 0 w 767"/>
                  <a:gd name="T1" fmla="*/ 438 h 438"/>
                  <a:gd name="T2" fmla="*/ 0 w 767"/>
                  <a:gd name="T3" fmla="*/ 0 h 438"/>
                  <a:gd name="T4" fmla="*/ 767 w 767"/>
                  <a:gd name="T5" fmla="*/ 0 h 438"/>
                  <a:gd name="T6" fmla="*/ 0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179"/>
              <p:cNvSpPr>
                <a:spLocks/>
              </p:cNvSpPr>
              <p:nvPr/>
            </p:nvSpPr>
            <p:spPr bwMode="auto">
              <a:xfrm>
                <a:off x="8534400" y="700088"/>
                <a:ext cx="1216025" cy="695325"/>
              </a:xfrm>
              <a:custGeom>
                <a:avLst/>
                <a:gdLst>
                  <a:gd name="T0" fmla="*/ 766 w 766"/>
                  <a:gd name="T1" fmla="*/ 438 h 438"/>
                  <a:gd name="T2" fmla="*/ 0 w 766"/>
                  <a:gd name="T3" fmla="*/ 438 h 438"/>
                  <a:gd name="T4" fmla="*/ 766 w 766"/>
                  <a:gd name="T5" fmla="*/ 0 h 438"/>
                  <a:gd name="T6" fmla="*/ 766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766" y="438"/>
                    </a:moveTo>
                    <a:lnTo>
                      <a:pt x="0" y="438"/>
                    </a:lnTo>
                    <a:lnTo>
                      <a:pt x="766" y="0"/>
                    </a:lnTo>
                    <a:lnTo>
                      <a:pt x="766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183"/>
              <p:cNvSpPr>
                <a:spLocks/>
              </p:cNvSpPr>
              <p:nvPr/>
            </p:nvSpPr>
            <p:spPr bwMode="auto">
              <a:xfrm>
                <a:off x="10971213" y="700088"/>
                <a:ext cx="1217612" cy="695325"/>
              </a:xfrm>
              <a:custGeom>
                <a:avLst/>
                <a:gdLst>
                  <a:gd name="T0" fmla="*/ 767 w 767"/>
                  <a:gd name="T1" fmla="*/ 438 h 438"/>
                  <a:gd name="T2" fmla="*/ 0 w 767"/>
                  <a:gd name="T3" fmla="*/ 438 h 438"/>
                  <a:gd name="T4" fmla="*/ 767 w 767"/>
                  <a:gd name="T5" fmla="*/ 0 h 438"/>
                  <a:gd name="T6" fmla="*/ 767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767" y="438"/>
                    </a:moveTo>
                    <a:lnTo>
                      <a:pt x="0" y="438"/>
                    </a:lnTo>
                    <a:lnTo>
                      <a:pt x="767" y="0"/>
                    </a:lnTo>
                    <a:lnTo>
                      <a:pt x="767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186"/>
              <p:cNvSpPr>
                <a:spLocks/>
              </p:cNvSpPr>
              <p:nvPr/>
            </p:nvSpPr>
            <p:spPr bwMode="auto">
              <a:xfrm>
                <a:off x="4763" y="3175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187"/>
              <p:cNvSpPr>
                <a:spLocks/>
              </p:cNvSpPr>
              <p:nvPr/>
            </p:nvSpPr>
            <p:spPr bwMode="auto">
              <a:xfrm>
                <a:off x="1225550" y="3175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194"/>
              <p:cNvSpPr>
                <a:spLocks/>
              </p:cNvSpPr>
              <p:nvPr/>
            </p:nvSpPr>
            <p:spPr bwMode="auto">
              <a:xfrm>
                <a:off x="4879975" y="3175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195"/>
              <p:cNvSpPr>
                <a:spLocks/>
              </p:cNvSpPr>
              <p:nvPr/>
            </p:nvSpPr>
            <p:spPr bwMode="auto">
              <a:xfrm>
                <a:off x="6096000" y="3175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202"/>
              <p:cNvSpPr>
                <a:spLocks/>
              </p:cNvSpPr>
              <p:nvPr/>
            </p:nvSpPr>
            <p:spPr bwMode="auto">
              <a:xfrm>
                <a:off x="9750425" y="3175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203"/>
              <p:cNvSpPr>
                <a:spLocks/>
              </p:cNvSpPr>
              <p:nvPr/>
            </p:nvSpPr>
            <p:spPr bwMode="auto">
              <a:xfrm>
                <a:off x="10971213" y="3175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grpSp>
          <p:nvGrpSpPr>
            <p:cNvPr id="8" name="组合 220"/>
            <p:cNvGrpSpPr/>
            <p:nvPr/>
          </p:nvGrpSpPr>
          <p:grpSpPr>
            <a:xfrm>
              <a:off x="1228725" y="0"/>
              <a:ext cx="10963275" cy="6962775"/>
              <a:chOff x="1225550" y="3175"/>
              <a:chExt cx="10963275" cy="6962775"/>
            </a:xfrm>
            <a:solidFill>
              <a:srgbClr val="929497">
                <a:alpha val="10000"/>
              </a:srgbClr>
            </a:solidFill>
          </p:grpSpPr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1225550" y="6270625"/>
                <a:ext cx="1217612" cy="695325"/>
              </a:xfrm>
              <a:custGeom>
                <a:avLst/>
                <a:gdLst>
                  <a:gd name="T0" fmla="*/ 0 w 767"/>
                  <a:gd name="T1" fmla="*/ 438 h 438"/>
                  <a:gd name="T2" fmla="*/ 0 w 767"/>
                  <a:gd name="T3" fmla="*/ 0 h 438"/>
                  <a:gd name="T4" fmla="*/ 767 w 767"/>
                  <a:gd name="T5" fmla="*/ 0 h 438"/>
                  <a:gd name="T6" fmla="*/ 0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" name="Freeform 12"/>
              <p:cNvSpPr>
                <a:spLocks/>
              </p:cNvSpPr>
              <p:nvPr/>
            </p:nvSpPr>
            <p:spPr bwMode="auto">
              <a:xfrm>
                <a:off x="3659188" y="6270625"/>
                <a:ext cx="1220787" cy="695325"/>
              </a:xfrm>
              <a:custGeom>
                <a:avLst/>
                <a:gdLst>
                  <a:gd name="T0" fmla="*/ 0 w 769"/>
                  <a:gd name="T1" fmla="*/ 438 h 438"/>
                  <a:gd name="T2" fmla="*/ 0 w 769"/>
                  <a:gd name="T3" fmla="*/ 0 h 438"/>
                  <a:gd name="T4" fmla="*/ 769 w 769"/>
                  <a:gd name="T5" fmla="*/ 0 h 438"/>
                  <a:gd name="T6" fmla="*/ 0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" name="Freeform 16"/>
              <p:cNvSpPr>
                <a:spLocks/>
              </p:cNvSpPr>
              <p:nvPr/>
            </p:nvSpPr>
            <p:spPr bwMode="auto">
              <a:xfrm>
                <a:off x="6096000" y="6270625"/>
                <a:ext cx="1220787" cy="695325"/>
              </a:xfrm>
              <a:custGeom>
                <a:avLst/>
                <a:gdLst>
                  <a:gd name="T0" fmla="*/ 0 w 769"/>
                  <a:gd name="T1" fmla="*/ 438 h 438"/>
                  <a:gd name="T2" fmla="*/ 0 w 769"/>
                  <a:gd name="T3" fmla="*/ 0 h 438"/>
                  <a:gd name="T4" fmla="*/ 769 w 769"/>
                  <a:gd name="T5" fmla="*/ 0 h 438"/>
                  <a:gd name="T6" fmla="*/ 0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" name="Freeform 20"/>
              <p:cNvSpPr>
                <a:spLocks/>
              </p:cNvSpPr>
              <p:nvPr/>
            </p:nvSpPr>
            <p:spPr bwMode="auto">
              <a:xfrm>
                <a:off x="8534400" y="6270625"/>
                <a:ext cx="1216025" cy="695325"/>
              </a:xfrm>
              <a:custGeom>
                <a:avLst/>
                <a:gdLst>
                  <a:gd name="T0" fmla="*/ 0 w 766"/>
                  <a:gd name="T1" fmla="*/ 438 h 438"/>
                  <a:gd name="T2" fmla="*/ 0 w 766"/>
                  <a:gd name="T3" fmla="*/ 0 h 438"/>
                  <a:gd name="T4" fmla="*/ 766 w 766"/>
                  <a:gd name="T5" fmla="*/ 0 h 438"/>
                  <a:gd name="T6" fmla="*/ 0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" name="Freeform 24"/>
              <p:cNvSpPr>
                <a:spLocks/>
              </p:cNvSpPr>
              <p:nvPr/>
            </p:nvSpPr>
            <p:spPr bwMode="auto">
              <a:xfrm>
                <a:off x="10971213" y="6270625"/>
                <a:ext cx="1217612" cy="695325"/>
              </a:xfrm>
              <a:custGeom>
                <a:avLst/>
                <a:gdLst>
                  <a:gd name="T0" fmla="*/ 0 w 767"/>
                  <a:gd name="T1" fmla="*/ 438 h 438"/>
                  <a:gd name="T2" fmla="*/ 0 w 767"/>
                  <a:gd name="T3" fmla="*/ 0 h 438"/>
                  <a:gd name="T4" fmla="*/ 767 w 767"/>
                  <a:gd name="T5" fmla="*/ 0 h 438"/>
                  <a:gd name="T6" fmla="*/ 0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" name="Freeform 28"/>
              <p:cNvSpPr>
                <a:spLocks/>
              </p:cNvSpPr>
              <p:nvPr/>
            </p:nvSpPr>
            <p:spPr bwMode="auto">
              <a:xfrm>
                <a:off x="1225550" y="5573713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" name="Freeform 32"/>
              <p:cNvSpPr>
                <a:spLocks/>
              </p:cNvSpPr>
              <p:nvPr/>
            </p:nvSpPr>
            <p:spPr bwMode="auto">
              <a:xfrm>
                <a:off x="3659188" y="5573713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" name="Freeform 36"/>
              <p:cNvSpPr>
                <a:spLocks/>
              </p:cNvSpPr>
              <p:nvPr/>
            </p:nvSpPr>
            <p:spPr bwMode="auto">
              <a:xfrm>
                <a:off x="6096000" y="5573713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" name="Freeform 40"/>
              <p:cNvSpPr>
                <a:spLocks/>
              </p:cNvSpPr>
              <p:nvPr/>
            </p:nvSpPr>
            <p:spPr bwMode="auto">
              <a:xfrm>
                <a:off x="8534400" y="5573713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" name="Freeform 44"/>
              <p:cNvSpPr>
                <a:spLocks/>
              </p:cNvSpPr>
              <p:nvPr/>
            </p:nvSpPr>
            <p:spPr bwMode="auto">
              <a:xfrm>
                <a:off x="10971213" y="5573713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" name="Freeform 48"/>
              <p:cNvSpPr>
                <a:spLocks/>
              </p:cNvSpPr>
              <p:nvPr/>
            </p:nvSpPr>
            <p:spPr bwMode="auto">
              <a:xfrm>
                <a:off x="1225550" y="4876800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" name="Freeform 52"/>
              <p:cNvSpPr>
                <a:spLocks/>
              </p:cNvSpPr>
              <p:nvPr/>
            </p:nvSpPr>
            <p:spPr bwMode="auto">
              <a:xfrm>
                <a:off x="3659188" y="4876800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" name="Freeform 56"/>
              <p:cNvSpPr>
                <a:spLocks/>
              </p:cNvSpPr>
              <p:nvPr/>
            </p:nvSpPr>
            <p:spPr bwMode="auto">
              <a:xfrm>
                <a:off x="6096000" y="4876800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" name="Freeform 60"/>
              <p:cNvSpPr>
                <a:spLocks/>
              </p:cNvSpPr>
              <p:nvPr/>
            </p:nvSpPr>
            <p:spPr bwMode="auto">
              <a:xfrm>
                <a:off x="8534400" y="4876800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" name="Freeform 64"/>
              <p:cNvSpPr>
                <a:spLocks/>
              </p:cNvSpPr>
              <p:nvPr/>
            </p:nvSpPr>
            <p:spPr bwMode="auto">
              <a:xfrm>
                <a:off x="10971213" y="4876800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" name="Freeform 68"/>
              <p:cNvSpPr>
                <a:spLocks/>
              </p:cNvSpPr>
              <p:nvPr/>
            </p:nvSpPr>
            <p:spPr bwMode="auto">
              <a:xfrm>
                <a:off x="1225550" y="4181475"/>
                <a:ext cx="1217612" cy="695325"/>
              </a:xfrm>
              <a:custGeom>
                <a:avLst/>
                <a:gdLst>
                  <a:gd name="T0" fmla="*/ 0 w 767"/>
                  <a:gd name="T1" fmla="*/ 438 h 438"/>
                  <a:gd name="T2" fmla="*/ 0 w 767"/>
                  <a:gd name="T3" fmla="*/ 0 h 438"/>
                  <a:gd name="T4" fmla="*/ 767 w 767"/>
                  <a:gd name="T5" fmla="*/ 0 h 438"/>
                  <a:gd name="T6" fmla="*/ 0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" name="Freeform 72"/>
              <p:cNvSpPr>
                <a:spLocks/>
              </p:cNvSpPr>
              <p:nvPr/>
            </p:nvSpPr>
            <p:spPr bwMode="auto">
              <a:xfrm>
                <a:off x="3659188" y="4181475"/>
                <a:ext cx="1220787" cy="695325"/>
              </a:xfrm>
              <a:custGeom>
                <a:avLst/>
                <a:gdLst>
                  <a:gd name="T0" fmla="*/ 0 w 769"/>
                  <a:gd name="T1" fmla="*/ 438 h 438"/>
                  <a:gd name="T2" fmla="*/ 0 w 769"/>
                  <a:gd name="T3" fmla="*/ 0 h 438"/>
                  <a:gd name="T4" fmla="*/ 769 w 769"/>
                  <a:gd name="T5" fmla="*/ 0 h 438"/>
                  <a:gd name="T6" fmla="*/ 0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" name="Freeform 76"/>
              <p:cNvSpPr>
                <a:spLocks/>
              </p:cNvSpPr>
              <p:nvPr/>
            </p:nvSpPr>
            <p:spPr bwMode="auto">
              <a:xfrm>
                <a:off x="6096000" y="4181475"/>
                <a:ext cx="1220787" cy="695325"/>
              </a:xfrm>
              <a:custGeom>
                <a:avLst/>
                <a:gdLst>
                  <a:gd name="T0" fmla="*/ 0 w 769"/>
                  <a:gd name="T1" fmla="*/ 438 h 438"/>
                  <a:gd name="T2" fmla="*/ 0 w 769"/>
                  <a:gd name="T3" fmla="*/ 0 h 438"/>
                  <a:gd name="T4" fmla="*/ 769 w 769"/>
                  <a:gd name="T5" fmla="*/ 0 h 438"/>
                  <a:gd name="T6" fmla="*/ 0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" name="Freeform 80"/>
              <p:cNvSpPr>
                <a:spLocks/>
              </p:cNvSpPr>
              <p:nvPr/>
            </p:nvSpPr>
            <p:spPr bwMode="auto">
              <a:xfrm>
                <a:off x="8534400" y="4181475"/>
                <a:ext cx="1216025" cy="695325"/>
              </a:xfrm>
              <a:custGeom>
                <a:avLst/>
                <a:gdLst>
                  <a:gd name="T0" fmla="*/ 0 w 766"/>
                  <a:gd name="T1" fmla="*/ 438 h 438"/>
                  <a:gd name="T2" fmla="*/ 0 w 766"/>
                  <a:gd name="T3" fmla="*/ 0 h 438"/>
                  <a:gd name="T4" fmla="*/ 766 w 766"/>
                  <a:gd name="T5" fmla="*/ 0 h 438"/>
                  <a:gd name="T6" fmla="*/ 0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" name="Freeform 84"/>
              <p:cNvSpPr>
                <a:spLocks/>
              </p:cNvSpPr>
              <p:nvPr/>
            </p:nvSpPr>
            <p:spPr bwMode="auto">
              <a:xfrm>
                <a:off x="10971213" y="4181475"/>
                <a:ext cx="1217612" cy="695325"/>
              </a:xfrm>
              <a:custGeom>
                <a:avLst/>
                <a:gdLst>
                  <a:gd name="T0" fmla="*/ 0 w 767"/>
                  <a:gd name="T1" fmla="*/ 438 h 438"/>
                  <a:gd name="T2" fmla="*/ 0 w 767"/>
                  <a:gd name="T3" fmla="*/ 0 h 438"/>
                  <a:gd name="T4" fmla="*/ 767 w 767"/>
                  <a:gd name="T5" fmla="*/ 0 h 438"/>
                  <a:gd name="T6" fmla="*/ 0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9" name="Freeform 88"/>
              <p:cNvSpPr>
                <a:spLocks/>
              </p:cNvSpPr>
              <p:nvPr/>
            </p:nvSpPr>
            <p:spPr bwMode="auto">
              <a:xfrm>
                <a:off x="1225550" y="3484563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0" name="Freeform 92"/>
              <p:cNvSpPr>
                <a:spLocks/>
              </p:cNvSpPr>
              <p:nvPr/>
            </p:nvSpPr>
            <p:spPr bwMode="auto">
              <a:xfrm>
                <a:off x="3659188" y="3484563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1" name="Freeform 96"/>
              <p:cNvSpPr>
                <a:spLocks/>
              </p:cNvSpPr>
              <p:nvPr/>
            </p:nvSpPr>
            <p:spPr bwMode="auto">
              <a:xfrm>
                <a:off x="6096000" y="3484563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2" name="Freeform 100"/>
              <p:cNvSpPr>
                <a:spLocks/>
              </p:cNvSpPr>
              <p:nvPr/>
            </p:nvSpPr>
            <p:spPr bwMode="auto">
              <a:xfrm>
                <a:off x="8534400" y="3484563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3" name="Freeform 104"/>
              <p:cNvSpPr>
                <a:spLocks/>
              </p:cNvSpPr>
              <p:nvPr/>
            </p:nvSpPr>
            <p:spPr bwMode="auto">
              <a:xfrm>
                <a:off x="10971213" y="3484563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108"/>
              <p:cNvSpPr>
                <a:spLocks/>
              </p:cNvSpPr>
              <p:nvPr/>
            </p:nvSpPr>
            <p:spPr bwMode="auto">
              <a:xfrm>
                <a:off x="1225550" y="2787650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112"/>
              <p:cNvSpPr>
                <a:spLocks/>
              </p:cNvSpPr>
              <p:nvPr/>
            </p:nvSpPr>
            <p:spPr bwMode="auto">
              <a:xfrm>
                <a:off x="3659188" y="2787650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116"/>
              <p:cNvSpPr>
                <a:spLocks/>
              </p:cNvSpPr>
              <p:nvPr/>
            </p:nvSpPr>
            <p:spPr bwMode="auto">
              <a:xfrm>
                <a:off x="6096000" y="2787650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120"/>
              <p:cNvSpPr>
                <a:spLocks/>
              </p:cNvSpPr>
              <p:nvPr/>
            </p:nvSpPr>
            <p:spPr bwMode="auto">
              <a:xfrm>
                <a:off x="8534400" y="2787650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124"/>
              <p:cNvSpPr>
                <a:spLocks/>
              </p:cNvSpPr>
              <p:nvPr/>
            </p:nvSpPr>
            <p:spPr bwMode="auto">
              <a:xfrm>
                <a:off x="10971213" y="2787650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128"/>
              <p:cNvSpPr>
                <a:spLocks/>
              </p:cNvSpPr>
              <p:nvPr/>
            </p:nvSpPr>
            <p:spPr bwMode="auto">
              <a:xfrm>
                <a:off x="1225550" y="2092325"/>
                <a:ext cx="1217612" cy="695325"/>
              </a:xfrm>
              <a:custGeom>
                <a:avLst/>
                <a:gdLst>
                  <a:gd name="T0" fmla="*/ 0 w 767"/>
                  <a:gd name="T1" fmla="*/ 438 h 438"/>
                  <a:gd name="T2" fmla="*/ 0 w 767"/>
                  <a:gd name="T3" fmla="*/ 0 h 438"/>
                  <a:gd name="T4" fmla="*/ 767 w 767"/>
                  <a:gd name="T5" fmla="*/ 0 h 438"/>
                  <a:gd name="T6" fmla="*/ 0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132"/>
              <p:cNvSpPr>
                <a:spLocks/>
              </p:cNvSpPr>
              <p:nvPr/>
            </p:nvSpPr>
            <p:spPr bwMode="auto">
              <a:xfrm>
                <a:off x="3659188" y="2092325"/>
                <a:ext cx="1220787" cy="695325"/>
              </a:xfrm>
              <a:custGeom>
                <a:avLst/>
                <a:gdLst>
                  <a:gd name="T0" fmla="*/ 0 w 769"/>
                  <a:gd name="T1" fmla="*/ 438 h 438"/>
                  <a:gd name="T2" fmla="*/ 0 w 769"/>
                  <a:gd name="T3" fmla="*/ 0 h 438"/>
                  <a:gd name="T4" fmla="*/ 769 w 769"/>
                  <a:gd name="T5" fmla="*/ 0 h 438"/>
                  <a:gd name="T6" fmla="*/ 0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136"/>
              <p:cNvSpPr>
                <a:spLocks/>
              </p:cNvSpPr>
              <p:nvPr/>
            </p:nvSpPr>
            <p:spPr bwMode="auto">
              <a:xfrm>
                <a:off x="6096000" y="2092325"/>
                <a:ext cx="1220787" cy="695325"/>
              </a:xfrm>
              <a:custGeom>
                <a:avLst/>
                <a:gdLst>
                  <a:gd name="T0" fmla="*/ 0 w 769"/>
                  <a:gd name="T1" fmla="*/ 438 h 438"/>
                  <a:gd name="T2" fmla="*/ 0 w 769"/>
                  <a:gd name="T3" fmla="*/ 0 h 438"/>
                  <a:gd name="T4" fmla="*/ 769 w 769"/>
                  <a:gd name="T5" fmla="*/ 0 h 438"/>
                  <a:gd name="T6" fmla="*/ 0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140"/>
              <p:cNvSpPr>
                <a:spLocks/>
              </p:cNvSpPr>
              <p:nvPr/>
            </p:nvSpPr>
            <p:spPr bwMode="auto">
              <a:xfrm>
                <a:off x="8534400" y="2092325"/>
                <a:ext cx="1216025" cy="695325"/>
              </a:xfrm>
              <a:custGeom>
                <a:avLst/>
                <a:gdLst>
                  <a:gd name="T0" fmla="*/ 0 w 766"/>
                  <a:gd name="T1" fmla="*/ 438 h 438"/>
                  <a:gd name="T2" fmla="*/ 0 w 766"/>
                  <a:gd name="T3" fmla="*/ 0 h 438"/>
                  <a:gd name="T4" fmla="*/ 766 w 766"/>
                  <a:gd name="T5" fmla="*/ 0 h 438"/>
                  <a:gd name="T6" fmla="*/ 0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144"/>
              <p:cNvSpPr>
                <a:spLocks/>
              </p:cNvSpPr>
              <p:nvPr/>
            </p:nvSpPr>
            <p:spPr bwMode="auto">
              <a:xfrm>
                <a:off x="10971213" y="2092325"/>
                <a:ext cx="1217612" cy="695325"/>
              </a:xfrm>
              <a:custGeom>
                <a:avLst/>
                <a:gdLst>
                  <a:gd name="T0" fmla="*/ 0 w 767"/>
                  <a:gd name="T1" fmla="*/ 438 h 438"/>
                  <a:gd name="T2" fmla="*/ 0 w 767"/>
                  <a:gd name="T3" fmla="*/ 0 h 438"/>
                  <a:gd name="T4" fmla="*/ 767 w 767"/>
                  <a:gd name="T5" fmla="*/ 0 h 438"/>
                  <a:gd name="T6" fmla="*/ 0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148"/>
              <p:cNvSpPr>
                <a:spLocks/>
              </p:cNvSpPr>
              <p:nvPr/>
            </p:nvSpPr>
            <p:spPr bwMode="auto">
              <a:xfrm>
                <a:off x="1225550" y="1395413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152"/>
              <p:cNvSpPr>
                <a:spLocks/>
              </p:cNvSpPr>
              <p:nvPr/>
            </p:nvSpPr>
            <p:spPr bwMode="auto">
              <a:xfrm>
                <a:off x="3659188" y="1395413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156"/>
              <p:cNvSpPr>
                <a:spLocks/>
              </p:cNvSpPr>
              <p:nvPr/>
            </p:nvSpPr>
            <p:spPr bwMode="auto">
              <a:xfrm>
                <a:off x="6096000" y="1395413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160"/>
              <p:cNvSpPr>
                <a:spLocks/>
              </p:cNvSpPr>
              <p:nvPr/>
            </p:nvSpPr>
            <p:spPr bwMode="auto">
              <a:xfrm>
                <a:off x="8534400" y="1395413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164"/>
              <p:cNvSpPr>
                <a:spLocks/>
              </p:cNvSpPr>
              <p:nvPr/>
            </p:nvSpPr>
            <p:spPr bwMode="auto">
              <a:xfrm>
                <a:off x="10971213" y="1395413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168"/>
              <p:cNvSpPr>
                <a:spLocks/>
              </p:cNvSpPr>
              <p:nvPr/>
            </p:nvSpPr>
            <p:spPr bwMode="auto">
              <a:xfrm>
                <a:off x="1225550" y="700088"/>
                <a:ext cx="1217612" cy="695325"/>
              </a:xfrm>
              <a:custGeom>
                <a:avLst/>
                <a:gdLst>
                  <a:gd name="T0" fmla="*/ 0 w 767"/>
                  <a:gd name="T1" fmla="*/ 438 h 438"/>
                  <a:gd name="T2" fmla="*/ 0 w 767"/>
                  <a:gd name="T3" fmla="*/ 0 h 438"/>
                  <a:gd name="T4" fmla="*/ 767 w 767"/>
                  <a:gd name="T5" fmla="*/ 0 h 438"/>
                  <a:gd name="T6" fmla="*/ 0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172"/>
              <p:cNvSpPr>
                <a:spLocks/>
              </p:cNvSpPr>
              <p:nvPr/>
            </p:nvSpPr>
            <p:spPr bwMode="auto">
              <a:xfrm>
                <a:off x="3659188" y="700088"/>
                <a:ext cx="1220787" cy="695325"/>
              </a:xfrm>
              <a:custGeom>
                <a:avLst/>
                <a:gdLst>
                  <a:gd name="T0" fmla="*/ 0 w 769"/>
                  <a:gd name="T1" fmla="*/ 438 h 438"/>
                  <a:gd name="T2" fmla="*/ 0 w 769"/>
                  <a:gd name="T3" fmla="*/ 0 h 438"/>
                  <a:gd name="T4" fmla="*/ 769 w 769"/>
                  <a:gd name="T5" fmla="*/ 0 h 438"/>
                  <a:gd name="T6" fmla="*/ 0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176"/>
              <p:cNvSpPr>
                <a:spLocks/>
              </p:cNvSpPr>
              <p:nvPr/>
            </p:nvSpPr>
            <p:spPr bwMode="auto">
              <a:xfrm>
                <a:off x="6096000" y="700088"/>
                <a:ext cx="1220787" cy="695325"/>
              </a:xfrm>
              <a:custGeom>
                <a:avLst/>
                <a:gdLst>
                  <a:gd name="T0" fmla="*/ 0 w 769"/>
                  <a:gd name="T1" fmla="*/ 438 h 438"/>
                  <a:gd name="T2" fmla="*/ 0 w 769"/>
                  <a:gd name="T3" fmla="*/ 0 h 438"/>
                  <a:gd name="T4" fmla="*/ 769 w 769"/>
                  <a:gd name="T5" fmla="*/ 0 h 438"/>
                  <a:gd name="T6" fmla="*/ 0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180"/>
              <p:cNvSpPr>
                <a:spLocks/>
              </p:cNvSpPr>
              <p:nvPr/>
            </p:nvSpPr>
            <p:spPr bwMode="auto">
              <a:xfrm>
                <a:off x="8534400" y="700088"/>
                <a:ext cx="1216025" cy="695325"/>
              </a:xfrm>
              <a:custGeom>
                <a:avLst/>
                <a:gdLst>
                  <a:gd name="T0" fmla="*/ 0 w 766"/>
                  <a:gd name="T1" fmla="*/ 438 h 438"/>
                  <a:gd name="T2" fmla="*/ 0 w 766"/>
                  <a:gd name="T3" fmla="*/ 0 h 438"/>
                  <a:gd name="T4" fmla="*/ 766 w 766"/>
                  <a:gd name="T5" fmla="*/ 0 h 438"/>
                  <a:gd name="T6" fmla="*/ 0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184"/>
              <p:cNvSpPr>
                <a:spLocks/>
              </p:cNvSpPr>
              <p:nvPr/>
            </p:nvSpPr>
            <p:spPr bwMode="auto">
              <a:xfrm>
                <a:off x="10971213" y="700088"/>
                <a:ext cx="1217612" cy="695325"/>
              </a:xfrm>
              <a:custGeom>
                <a:avLst/>
                <a:gdLst>
                  <a:gd name="T0" fmla="*/ 0 w 767"/>
                  <a:gd name="T1" fmla="*/ 438 h 438"/>
                  <a:gd name="T2" fmla="*/ 0 w 767"/>
                  <a:gd name="T3" fmla="*/ 0 h 438"/>
                  <a:gd name="T4" fmla="*/ 767 w 767"/>
                  <a:gd name="T5" fmla="*/ 0 h 438"/>
                  <a:gd name="T6" fmla="*/ 0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188"/>
              <p:cNvSpPr>
                <a:spLocks/>
              </p:cNvSpPr>
              <p:nvPr/>
            </p:nvSpPr>
            <p:spPr bwMode="auto">
              <a:xfrm>
                <a:off x="1225550" y="3175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192"/>
              <p:cNvSpPr>
                <a:spLocks/>
              </p:cNvSpPr>
              <p:nvPr/>
            </p:nvSpPr>
            <p:spPr bwMode="auto">
              <a:xfrm>
                <a:off x="3659188" y="3175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196"/>
              <p:cNvSpPr>
                <a:spLocks/>
              </p:cNvSpPr>
              <p:nvPr/>
            </p:nvSpPr>
            <p:spPr bwMode="auto">
              <a:xfrm>
                <a:off x="6096000" y="3175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200"/>
              <p:cNvSpPr>
                <a:spLocks/>
              </p:cNvSpPr>
              <p:nvPr/>
            </p:nvSpPr>
            <p:spPr bwMode="auto">
              <a:xfrm>
                <a:off x="8534400" y="3175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204"/>
              <p:cNvSpPr>
                <a:spLocks/>
              </p:cNvSpPr>
              <p:nvPr/>
            </p:nvSpPr>
            <p:spPr bwMode="auto">
              <a:xfrm>
                <a:off x="10971213" y="3175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92211-61A5-4048-8B9A-DAB48BCE6D8F}" type="datetimeFigureOut">
              <a:rPr lang="zh-CN" altLang="en-US"/>
              <a:pPr>
                <a:defRPr/>
              </a:pPr>
              <a:t>2019/3/9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5B9434-559B-40DC-9656-6EA6F481550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BF0E3D-2015-4B4A-91FA-FA585F9C12BA}" type="datetimeFigureOut">
              <a:rPr lang="zh-CN" altLang="en-US"/>
              <a:pPr>
                <a:defRPr/>
              </a:pPr>
              <a:t>2019/3/9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5F36C1-2920-4BCD-959F-E4969D4063F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3F2A70-B668-4DA7-89F6-D27C6F24E21F}" type="datetimeFigureOut">
              <a:rPr lang="zh-CN" altLang="en-US"/>
              <a:pPr>
                <a:defRPr/>
              </a:pPr>
              <a:t>2019/3/9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FBCBA4-1738-48AD-85E4-53BBD385378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E13217-F8FD-4C68-AAF1-2571C9342CB0}" type="datetimeFigureOut">
              <a:rPr lang="zh-CN" altLang="en-US"/>
              <a:pPr>
                <a:defRPr/>
              </a:pPr>
              <a:t>2019/3/9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754B4C-E35A-4934-9DFD-F1CA386A09B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01293A-1A18-4411-ADDD-5B83FAD0A9CE}" type="datetimeFigureOut">
              <a:rPr lang="zh-CN" altLang="en-US"/>
              <a:pPr>
                <a:defRPr/>
              </a:pPr>
              <a:t>2019/3/9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F89B7D-D511-4CC1-B878-55665FB28CB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BB8AE8-99E0-40F5-83F3-D53F93DAEEB1}" type="datetimeFigureOut">
              <a:rPr lang="zh-CN" altLang="en-US"/>
              <a:pPr>
                <a:defRPr/>
              </a:pPr>
              <a:t>2019/3/9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22D863-EF7A-426D-A72C-5826A5888BE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540BC6-8181-483F-BEC8-78C5A1847EC2}" type="datetimeFigureOut">
              <a:rPr lang="zh-CN" altLang="en-US"/>
              <a:pPr>
                <a:defRPr/>
              </a:pPr>
              <a:t>2019/3/9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D1D9F-C0EA-4143-96D3-07078D46F0B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BE58F1-E0D4-4DDE-860E-0301A6AF9756}" type="datetimeFigureOut">
              <a:rPr lang="zh-CN" altLang="en-US"/>
              <a:pPr>
                <a:defRPr/>
              </a:pPr>
              <a:t>2019/3/9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0E1FA4-AC93-4CAF-82CF-A9F4876785F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45218A-680B-48F5-B680-35E2497F69E2}" type="datetimeFigureOut">
              <a:rPr lang="zh-CN" altLang="en-US"/>
              <a:pPr>
                <a:defRPr/>
              </a:pPr>
              <a:t>2019/3/9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E28E19-5590-4D09-863B-058112FF883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6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-1" y="0"/>
            <a:chExt cx="12192001" cy="6858000"/>
          </a:xfrm>
        </p:grpSpPr>
        <p:pic>
          <p:nvPicPr>
            <p:cNvPr id="4" name="图片 7"/>
            <p:cNvPicPr>
              <a:picLocks noChangeAspect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7806"/>
              <a:ext cx="12192000" cy="684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矩形 4"/>
            <p:cNvSpPr/>
            <p:nvPr userDrawn="1"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2" y="-16039"/>
            <a:ext cx="8739451" cy="5942456"/>
          </a:xfrm>
          <a:custGeom>
            <a:avLst/>
            <a:gdLst>
              <a:gd name="connsiteX0" fmla="*/ 2803228 w 8739451"/>
              <a:gd name="connsiteY0" fmla="*/ 4137206 h 5942456"/>
              <a:gd name="connsiteX1" fmla="*/ 3705851 w 8739451"/>
              <a:gd name="connsiteY1" fmla="*/ 5039831 h 5942456"/>
              <a:gd name="connsiteX2" fmla="*/ 2803228 w 8739451"/>
              <a:gd name="connsiteY2" fmla="*/ 5942456 h 5942456"/>
              <a:gd name="connsiteX3" fmla="*/ 1900602 w 8739451"/>
              <a:gd name="connsiteY3" fmla="*/ 5039831 h 5942456"/>
              <a:gd name="connsiteX4" fmla="*/ 3729875 w 8739451"/>
              <a:gd name="connsiteY4" fmla="*/ 3210555 h 5942456"/>
              <a:gd name="connsiteX5" fmla="*/ 4632500 w 8739451"/>
              <a:gd name="connsiteY5" fmla="*/ 4113180 h 5942456"/>
              <a:gd name="connsiteX6" fmla="*/ 3729875 w 8739451"/>
              <a:gd name="connsiteY6" fmla="*/ 5015805 h 5942456"/>
              <a:gd name="connsiteX7" fmla="*/ 2827251 w 8739451"/>
              <a:gd name="connsiteY7" fmla="*/ 4113180 h 5942456"/>
              <a:gd name="connsiteX8" fmla="*/ 1876578 w 8739451"/>
              <a:gd name="connsiteY8" fmla="*/ 3210555 h 5942456"/>
              <a:gd name="connsiteX9" fmla="*/ 2779203 w 8739451"/>
              <a:gd name="connsiteY9" fmla="*/ 4113180 h 5942456"/>
              <a:gd name="connsiteX10" fmla="*/ 1876578 w 8739451"/>
              <a:gd name="connsiteY10" fmla="*/ 5015805 h 5942456"/>
              <a:gd name="connsiteX11" fmla="*/ 973953 w 8739451"/>
              <a:gd name="connsiteY11" fmla="*/ 4113180 h 5942456"/>
              <a:gd name="connsiteX12" fmla="*/ 4662468 w 8739451"/>
              <a:gd name="connsiteY12" fmla="*/ 2279924 h 5942456"/>
              <a:gd name="connsiteX13" fmla="*/ 5565093 w 8739451"/>
              <a:gd name="connsiteY13" fmla="*/ 3182549 h 5942456"/>
              <a:gd name="connsiteX14" fmla="*/ 4662468 w 8739451"/>
              <a:gd name="connsiteY14" fmla="*/ 4085174 h 5942456"/>
              <a:gd name="connsiteX15" fmla="*/ 3759844 w 8739451"/>
              <a:gd name="connsiteY15" fmla="*/ 3182549 h 5942456"/>
              <a:gd name="connsiteX16" fmla="*/ 945947 w 8739451"/>
              <a:gd name="connsiteY16" fmla="*/ 2279924 h 5942456"/>
              <a:gd name="connsiteX17" fmla="*/ 1848572 w 8739451"/>
              <a:gd name="connsiteY17" fmla="*/ 3182549 h 5942456"/>
              <a:gd name="connsiteX18" fmla="*/ 945947 w 8739451"/>
              <a:gd name="connsiteY18" fmla="*/ 4085174 h 5942456"/>
              <a:gd name="connsiteX19" fmla="*/ 43322 w 8739451"/>
              <a:gd name="connsiteY19" fmla="*/ 3182549 h 5942456"/>
              <a:gd name="connsiteX20" fmla="*/ 5595061 w 8739451"/>
              <a:gd name="connsiteY20" fmla="*/ 1349294 h 5942456"/>
              <a:gd name="connsiteX21" fmla="*/ 6497686 w 8739451"/>
              <a:gd name="connsiteY21" fmla="*/ 2251918 h 5942456"/>
              <a:gd name="connsiteX22" fmla="*/ 5595061 w 8739451"/>
              <a:gd name="connsiteY22" fmla="*/ 3154543 h 5942456"/>
              <a:gd name="connsiteX23" fmla="*/ 4692437 w 8739451"/>
              <a:gd name="connsiteY23" fmla="*/ 2251918 h 5942456"/>
              <a:gd name="connsiteX24" fmla="*/ 15392 w 8739451"/>
              <a:gd name="connsiteY24" fmla="*/ 1349294 h 5942456"/>
              <a:gd name="connsiteX25" fmla="*/ 918017 w 8739451"/>
              <a:gd name="connsiteY25" fmla="*/ 2251918 h 5942456"/>
              <a:gd name="connsiteX26" fmla="*/ 15392 w 8739451"/>
              <a:gd name="connsiteY26" fmla="*/ 3154543 h 5942456"/>
              <a:gd name="connsiteX27" fmla="*/ 0 w 8739451"/>
              <a:gd name="connsiteY27" fmla="*/ 3139150 h 5942456"/>
              <a:gd name="connsiteX28" fmla="*/ 0 w 8739451"/>
              <a:gd name="connsiteY28" fmla="*/ 1364687 h 5942456"/>
              <a:gd name="connsiteX29" fmla="*/ 6527655 w 8739451"/>
              <a:gd name="connsiteY29" fmla="*/ 418662 h 5942456"/>
              <a:gd name="connsiteX30" fmla="*/ 7430280 w 8739451"/>
              <a:gd name="connsiteY30" fmla="*/ 1321286 h 5942456"/>
              <a:gd name="connsiteX31" fmla="*/ 6527655 w 8739451"/>
              <a:gd name="connsiteY31" fmla="*/ 2223911 h 5942456"/>
              <a:gd name="connsiteX32" fmla="*/ 5625031 w 8739451"/>
              <a:gd name="connsiteY32" fmla="*/ 1321286 h 5942456"/>
              <a:gd name="connsiteX33" fmla="*/ 8046236 w 8739451"/>
              <a:gd name="connsiteY33" fmla="*/ 16041 h 5942456"/>
              <a:gd name="connsiteX34" fmla="*/ 8739451 w 8739451"/>
              <a:gd name="connsiteY34" fmla="*/ 16041 h 5942456"/>
              <a:gd name="connsiteX35" fmla="*/ 8392843 w 8739451"/>
              <a:gd name="connsiteY35" fmla="*/ 362648 h 5942456"/>
              <a:gd name="connsiteX36" fmla="*/ 6932240 w 8739451"/>
              <a:gd name="connsiteY36" fmla="*/ 16039 h 5942456"/>
              <a:gd name="connsiteX37" fmla="*/ 7988259 w 8739451"/>
              <a:gd name="connsiteY37" fmla="*/ 16039 h 5942456"/>
              <a:gd name="connsiteX38" fmla="*/ 8362874 w 8739451"/>
              <a:gd name="connsiteY38" fmla="*/ 390654 h 5942456"/>
              <a:gd name="connsiteX39" fmla="*/ 7460249 w 8739451"/>
              <a:gd name="connsiteY39" fmla="*/ 1293279 h 5942456"/>
              <a:gd name="connsiteX40" fmla="*/ 6557625 w 8739451"/>
              <a:gd name="connsiteY40" fmla="*/ 390654 h 5942456"/>
              <a:gd name="connsiteX41" fmla="*/ 1 w 8739451"/>
              <a:gd name="connsiteY41" fmla="*/ 0 h 5942456"/>
              <a:gd name="connsiteX42" fmla="*/ 6892542 w 8739451"/>
              <a:gd name="connsiteY42" fmla="*/ 0 h 5942456"/>
              <a:gd name="connsiteX43" fmla="*/ 6892543 w 8739451"/>
              <a:gd name="connsiteY43" fmla="*/ 1 h 5942456"/>
              <a:gd name="connsiteX44" fmla="*/ 2807370 w 8739451"/>
              <a:gd name="connsiteY44" fmla="*/ 4085173 h 5942456"/>
              <a:gd name="connsiteX45" fmla="*/ 1 w 8739451"/>
              <a:gd name="connsiteY45" fmla="*/ 1277806 h 5942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8739451" h="5942456">
                <a:moveTo>
                  <a:pt x="2803228" y="4137206"/>
                </a:moveTo>
                <a:lnTo>
                  <a:pt x="3705851" y="5039831"/>
                </a:lnTo>
                <a:lnTo>
                  <a:pt x="2803228" y="5942456"/>
                </a:lnTo>
                <a:lnTo>
                  <a:pt x="1900602" y="5039831"/>
                </a:lnTo>
                <a:close/>
                <a:moveTo>
                  <a:pt x="3729875" y="3210555"/>
                </a:moveTo>
                <a:lnTo>
                  <a:pt x="4632500" y="4113180"/>
                </a:lnTo>
                <a:lnTo>
                  <a:pt x="3729875" y="5015805"/>
                </a:lnTo>
                <a:lnTo>
                  <a:pt x="2827251" y="4113180"/>
                </a:lnTo>
                <a:close/>
                <a:moveTo>
                  <a:pt x="1876578" y="3210555"/>
                </a:moveTo>
                <a:lnTo>
                  <a:pt x="2779203" y="4113180"/>
                </a:lnTo>
                <a:lnTo>
                  <a:pt x="1876578" y="5015805"/>
                </a:lnTo>
                <a:lnTo>
                  <a:pt x="973953" y="4113180"/>
                </a:lnTo>
                <a:close/>
                <a:moveTo>
                  <a:pt x="4662468" y="2279924"/>
                </a:moveTo>
                <a:lnTo>
                  <a:pt x="5565093" y="3182549"/>
                </a:lnTo>
                <a:lnTo>
                  <a:pt x="4662468" y="4085174"/>
                </a:lnTo>
                <a:lnTo>
                  <a:pt x="3759844" y="3182549"/>
                </a:lnTo>
                <a:close/>
                <a:moveTo>
                  <a:pt x="945947" y="2279924"/>
                </a:moveTo>
                <a:lnTo>
                  <a:pt x="1848572" y="3182549"/>
                </a:lnTo>
                <a:lnTo>
                  <a:pt x="945947" y="4085174"/>
                </a:lnTo>
                <a:lnTo>
                  <a:pt x="43322" y="3182549"/>
                </a:lnTo>
                <a:close/>
                <a:moveTo>
                  <a:pt x="5595061" y="1349294"/>
                </a:moveTo>
                <a:lnTo>
                  <a:pt x="6497686" y="2251918"/>
                </a:lnTo>
                <a:lnTo>
                  <a:pt x="5595061" y="3154543"/>
                </a:lnTo>
                <a:lnTo>
                  <a:pt x="4692437" y="2251918"/>
                </a:lnTo>
                <a:close/>
                <a:moveTo>
                  <a:pt x="15392" y="1349294"/>
                </a:moveTo>
                <a:lnTo>
                  <a:pt x="918017" y="2251918"/>
                </a:lnTo>
                <a:lnTo>
                  <a:pt x="15392" y="3154543"/>
                </a:lnTo>
                <a:lnTo>
                  <a:pt x="0" y="3139150"/>
                </a:lnTo>
                <a:lnTo>
                  <a:pt x="0" y="1364687"/>
                </a:lnTo>
                <a:close/>
                <a:moveTo>
                  <a:pt x="6527655" y="418662"/>
                </a:moveTo>
                <a:lnTo>
                  <a:pt x="7430280" y="1321286"/>
                </a:lnTo>
                <a:lnTo>
                  <a:pt x="6527655" y="2223911"/>
                </a:lnTo>
                <a:lnTo>
                  <a:pt x="5625031" y="1321286"/>
                </a:lnTo>
                <a:close/>
                <a:moveTo>
                  <a:pt x="8046236" y="16041"/>
                </a:moveTo>
                <a:lnTo>
                  <a:pt x="8739451" y="16041"/>
                </a:lnTo>
                <a:lnTo>
                  <a:pt x="8392843" y="362648"/>
                </a:lnTo>
                <a:close/>
                <a:moveTo>
                  <a:pt x="6932240" y="16039"/>
                </a:moveTo>
                <a:lnTo>
                  <a:pt x="7988259" y="16039"/>
                </a:lnTo>
                <a:lnTo>
                  <a:pt x="8362874" y="390654"/>
                </a:lnTo>
                <a:lnTo>
                  <a:pt x="7460249" y="1293279"/>
                </a:lnTo>
                <a:lnTo>
                  <a:pt x="6557625" y="390654"/>
                </a:lnTo>
                <a:close/>
                <a:moveTo>
                  <a:pt x="1" y="0"/>
                </a:moveTo>
                <a:lnTo>
                  <a:pt x="6892542" y="0"/>
                </a:lnTo>
                <a:lnTo>
                  <a:pt x="6892543" y="1"/>
                </a:lnTo>
                <a:lnTo>
                  <a:pt x="2807370" y="4085173"/>
                </a:lnTo>
                <a:lnTo>
                  <a:pt x="1" y="1277806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zh-CN" altLang="en-US" noProof="0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6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-1" y="0"/>
            <a:chExt cx="12192001" cy="6858000"/>
          </a:xfrm>
        </p:grpSpPr>
        <p:pic>
          <p:nvPicPr>
            <p:cNvPr id="7" name="图片 7"/>
            <p:cNvPicPr>
              <a:picLocks noChangeAspect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7806"/>
              <a:ext cx="12192000" cy="684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矩形 7"/>
            <p:cNvSpPr/>
            <p:nvPr userDrawn="1"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8" name="图片占位符 17"/>
          <p:cNvSpPr>
            <a:spLocks noGrp="1"/>
          </p:cNvSpPr>
          <p:nvPr>
            <p:ph type="pic" sz="quarter" idx="10"/>
          </p:nvPr>
        </p:nvSpPr>
        <p:spPr>
          <a:xfrm>
            <a:off x="7927413" y="236116"/>
            <a:ext cx="2512230" cy="2512231"/>
          </a:xfrm>
          <a:custGeom>
            <a:avLst/>
            <a:gdLst>
              <a:gd name="connsiteX0" fmla="*/ 1256115 w 2512230"/>
              <a:gd name="connsiteY0" fmla="*/ 0 h 2512231"/>
              <a:gd name="connsiteX1" fmla="*/ 2512230 w 2512230"/>
              <a:gd name="connsiteY1" fmla="*/ 1256116 h 2512231"/>
              <a:gd name="connsiteX2" fmla="*/ 1256115 w 2512230"/>
              <a:gd name="connsiteY2" fmla="*/ 2512231 h 2512231"/>
              <a:gd name="connsiteX3" fmla="*/ 0 w 2512230"/>
              <a:gd name="connsiteY3" fmla="*/ 1256116 h 2512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2230" h="2512231">
                <a:moveTo>
                  <a:pt x="1256115" y="0"/>
                </a:moveTo>
                <a:lnTo>
                  <a:pt x="2512230" y="1256116"/>
                </a:lnTo>
                <a:lnTo>
                  <a:pt x="1256115" y="2512231"/>
                </a:lnTo>
                <a:lnTo>
                  <a:pt x="0" y="1256116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zh-CN" altLang="en-US" noProof="0"/>
          </a:p>
        </p:txBody>
      </p:sp>
      <p:sp>
        <p:nvSpPr>
          <p:cNvPr id="19" name="图片占位符 18"/>
          <p:cNvSpPr>
            <a:spLocks noGrp="1"/>
          </p:cNvSpPr>
          <p:nvPr>
            <p:ph type="pic" sz="quarter" idx="11"/>
          </p:nvPr>
        </p:nvSpPr>
        <p:spPr>
          <a:xfrm>
            <a:off x="6632324" y="1531205"/>
            <a:ext cx="2512230" cy="2512231"/>
          </a:xfrm>
          <a:custGeom>
            <a:avLst/>
            <a:gdLst>
              <a:gd name="connsiteX0" fmla="*/ 1256115 w 2512230"/>
              <a:gd name="connsiteY0" fmla="*/ 0 h 2512231"/>
              <a:gd name="connsiteX1" fmla="*/ 2512230 w 2512230"/>
              <a:gd name="connsiteY1" fmla="*/ 1256116 h 2512231"/>
              <a:gd name="connsiteX2" fmla="*/ 1256115 w 2512230"/>
              <a:gd name="connsiteY2" fmla="*/ 2512231 h 2512231"/>
              <a:gd name="connsiteX3" fmla="*/ 0 w 2512230"/>
              <a:gd name="connsiteY3" fmla="*/ 1256116 h 2512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2230" h="2512231">
                <a:moveTo>
                  <a:pt x="1256115" y="0"/>
                </a:moveTo>
                <a:lnTo>
                  <a:pt x="2512230" y="1256116"/>
                </a:lnTo>
                <a:lnTo>
                  <a:pt x="1256115" y="2512231"/>
                </a:lnTo>
                <a:lnTo>
                  <a:pt x="0" y="1256116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zh-CN" altLang="en-US" noProof="0"/>
          </a:p>
        </p:txBody>
      </p:sp>
      <p:sp>
        <p:nvSpPr>
          <p:cNvPr id="20" name="图片占位符 19"/>
          <p:cNvSpPr>
            <a:spLocks noGrp="1"/>
          </p:cNvSpPr>
          <p:nvPr>
            <p:ph type="pic" sz="quarter" idx="12"/>
          </p:nvPr>
        </p:nvSpPr>
        <p:spPr>
          <a:xfrm>
            <a:off x="7921872" y="2820755"/>
            <a:ext cx="2512230" cy="2512230"/>
          </a:xfrm>
          <a:custGeom>
            <a:avLst/>
            <a:gdLst>
              <a:gd name="connsiteX0" fmla="*/ 1256114 w 2512230"/>
              <a:gd name="connsiteY0" fmla="*/ 0 h 2512230"/>
              <a:gd name="connsiteX1" fmla="*/ 2512230 w 2512230"/>
              <a:gd name="connsiteY1" fmla="*/ 1256115 h 2512230"/>
              <a:gd name="connsiteX2" fmla="*/ 1256114 w 2512230"/>
              <a:gd name="connsiteY2" fmla="*/ 2512230 h 2512230"/>
              <a:gd name="connsiteX3" fmla="*/ 0 w 2512230"/>
              <a:gd name="connsiteY3" fmla="*/ 1256115 h 251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2230" h="2512230">
                <a:moveTo>
                  <a:pt x="1256114" y="0"/>
                </a:moveTo>
                <a:lnTo>
                  <a:pt x="2512230" y="1256115"/>
                </a:lnTo>
                <a:lnTo>
                  <a:pt x="1256114" y="2512230"/>
                </a:lnTo>
                <a:lnTo>
                  <a:pt x="0" y="1256115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zh-CN" altLang="en-US" noProof="0"/>
          </a:p>
        </p:txBody>
      </p:sp>
      <p:sp>
        <p:nvSpPr>
          <p:cNvPr id="21" name="图片占位符 20"/>
          <p:cNvSpPr>
            <a:spLocks noGrp="1"/>
          </p:cNvSpPr>
          <p:nvPr>
            <p:ph type="pic" sz="quarter" idx="13"/>
          </p:nvPr>
        </p:nvSpPr>
        <p:spPr>
          <a:xfrm>
            <a:off x="6626783" y="4115845"/>
            <a:ext cx="2512230" cy="2512230"/>
          </a:xfrm>
          <a:custGeom>
            <a:avLst/>
            <a:gdLst>
              <a:gd name="connsiteX0" fmla="*/ 1256115 w 2512230"/>
              <a:gd name="connsiteY0" fmla="*/ 0 h 2512230"/>
              <a:gd name="connsiteX1" fmla="*/ 2512230 w 2512230"/>
              <a:gd name="connsiteY1" fmla="*/ 1256115 h 2512230"/>
              <a:gd name="connsiteX2" fmla="*/ 1256115 w 2512230"/>
              <a:gd name="connsiteY2" fmla="*/ 2512230 h 2512230"/>
              <a:gd name="connsiteX3" fmla="*/ 0 w 2512230"/>
              <a:gd name="connsiteY3" fmla="*/ 1256115 h 251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2230" h="2512230">
                <a:moveTo>
                  <a:pt x="1256115" y="0"/>
                </a:moveTo>
                <a:lnTo>
                  <a:pt x="2512230" y="1256115"/>
                </a:lnTo>
                <a:lnTo>
                  <a:pt x="1256115" y="2512230"/>
                </a:lnTo>
                <a:lnTo>
                  <a:pt x="0" y="1256115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zh-CN" altLang="en-US" noProof="0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6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-1" y="0"/>
            <a:chExt cx="12192001" cy="6858000"/>
          </a:xfrm>
        </p:grpSpPr>
        <p:pic>
          <p:nvPicPr>
            <p:cNvPr id="9" name="图片 7"/>
            <p:cNvPicPr>
              <a:picLocks noChangeAspect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7806"/>
              <a:ext cx="12192000" cy="684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9"/>
            <p:cNvSpPr/>
            <p:nvPr userDrawn="1"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4" name="图片占位符 23"/>
          <p:cNvSpPr>
            <a:spLocks noGrp="1"/>
          </p:cNvSpPr>
          <p:nvPr>
            <p:ph type="pic" sz="quarter" idx="10"/>
          </p:nvPr>
        </p:nvSpPr>
        <p:spPr>
          <a:xfrm>
            <a:off x="986591" y="0"/>
            <a:ext cx="1684421" cy="1727436"/>
          </a:xfrm>
          <a:custGeom>
            <a:avLst/>
            <a:gdLst>
              <a:gd name="connsiteX0" fmla="*/ 0 w 1684421"/>
              <a:gd name="connsiteY0" fmla="*/ 0 h 1727436"/>
              <a:gd name="connsiteX1" fmla="*/ 1684421 w 1684421"/>
              <a:gd name="connsiteY1" fmla="*/ 0 h 1727436"/>
              <a:gd name="connsiteX2" fmla="*/ 1684421 w 1684421"/>
              <a:gd name="connsiteY2" fmla="*/ 1727436 h 1727436"/>
              <a:gd name="connsiteX3" fmla="*/ 0 w 1684421"/>
              <a:gd name="connsiteY3" fmla="*/ 1727436 h 172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4421" h="1727436">
                <a:moveTo>
                  <a:pt x="0" y="0"/>
                </a:moveTo>
                <a:lnTo>
                  <a:pt x="1684421" y="0"/>
                </a:lnTo>
                <a:lnTo>
                  <a:pt x="1684421" y="1727436"/>
                </a:lnTo>
                <a:lnTo>
                  <a:pt x="0" y="1727436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zh-CN" altLang="en-US" noProof="0"/>
          </a:p>
        </p:txBody>
      </p:sp>
      <p:sp>
        <p:nvSpPr>
          <p:cNvPr id="25" name="图片占位符 24"/>
          <p:cNvSpPr>
            <a:spLocks noGrp="1"/>
          </p:cNvSpPr>
          <p:nvPr>
            <p:ph type="pic" sz="quarter" idx="11"/>
          </p:nvPr>
        </p:nvSpPr>
        <p:spPr>
          <a:xfrm>
            <a:off x="986591" y="1825890"/>
            <a:ext cx="1684421" cy="2393183"/>
          </a:xfrm>
          <a:custGeom>
            <a:avLst/>
            <a:gdLst>
              <a:gd name="connsiteX0" fmla="*/ 0 w 1684421"/>
              <a:gd name="connsiteY0" fmla="*/ 0 h 2393183"/>
              <a:gd name="connsiteX1" fmla="*/ 1684421 w 1684421"/>
              <a:gd name="connsiteY1" fmla="*/ 0 h 2393183"/>
              <a:gd name="connsiteX2" fmla="*/ 1684421 w 1684421"/>
              <a:gd name="connsiteY2" fmla="*/ 2393183 h 2393183"/>
              <a:gd name="connsiteX3" fmla="*/ 0 w 1684421"/>
              <a:gd name="connsiteY3" fmla="*/ 2393183 h 2393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4421" h="2393183">
                <a:moveTo>
                  <a:pt x="0" y="0"/>
                </a:moveTo>
                <a:lnTo>
                  <a:pt x="1684421" y="0"/>
                </a:lnTo>
                <a:lnTo>
                  <a:pt x="1684421" y="2393183"/>
                </a:lnTo>
                <a:lnTo>
                  <a:pt x="0" y="2393183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zh-CN" altLang="en-US" noProof="0"/>
          </a:p>
        </p:txBody>
      </p:sp>
      <p:sp>
        <p:nvSpPr>
          <p:cNvPr id="26" name="图片占位符 25"/>
          <p:cNvSpPr>
            <a:spLocks noGrp="1"/>
          </p:cNvSpPr>
          <p:nvPr>
            <p:ph type="pic" sz="quarter" idx="12"/>
          </p:nvPr>
        </p:nvSpPr>
        <p:spPr>
          <a:xfrm>
            <a:off x="986591" y="4323347"/>
            <a:ext cx="1684421" cy="2534653"/>
          </a:xfrm>
          <a:custGeom>
            <a:avLst/>
            <a:gdLst>
              <a:gd name="connsiteX0" fmla="*/ 0 w 1684421"/>
              <a:gd name="connsiteY0" fmla="*/ 0 h 2534653"/>
              <a:gd name="connsiteX1" fmla="*/ 1684421 w 1684421"/>
              <a:gd name="connsiteY1" fmla="*/ 0 h 2534653"/>
              <a:gd name="connsiteX2" fmla="*/ 1684421 w 1684421"/>
              <a:gd name="connsiteY2" fmla="*/ 2534653 h 2534653"/>
              <a:gd name="connsiteX3" fmla="*/ 0 w 1684421"/>
              <a:gd name="connsiteY3" fmla="*/ 2534653 h 2534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4421" h="2534653">
                <a:moveTo>
                  <a:pt x="0" y="0"/>
                </a:moveTo>
                <a:lnTo>
                  <a:pt x="1684421" y="0"/>
                </a:lnTo>
                <a:lnTo>
                  <a:pt x="1684421" y="2534653"/>
                </a:lnTo>
                <a:lnTo>
                  <a:pt x="0" y="2534653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zh-CN" altLang="en-US" noProof="0"/>
          </a:p>
        </p:txBody>
      </p:sp>
      <p:sp>
        <p:nvSpPr>
          <p:cNvPr id="27" name="图片占位符 26"/>
          <p:cNvSpPr>
            <a:spLocks noGrp="1"/>
          </p:cNvSpPr>
          <p:nvPr>
            <p:ph type="pic" sz="quarter" idx="13"/>
          </p:nvPr>
        </p:nvSpPr>
        <p:spPr>
          <a:xfrm>
            <a:off x="2991854" y="0"/>
            <a:ext cx="1684421" cy="2534653"/>
          </a:xfrm>
          <a:custGeom>
            <a:avLst/>
            <a:gdLst>
              <a:gd name="connsiteX0" fmla="*/ 0 w 1684421"/>
              <a:gd name="connsiteY0" fmla="*/ 0 h 2534653"/>
              <a:gd name="connsiteX1" fmla="*/ 1684421 w 1684421"/>
              <a:gd name="connsiteY1" fmla="*/ 0 h 2534653"/>
              <a:gd name="connsiteX2" fmla="*/ 1684421 w 1684421"/>
              <a:gd name="connsiteY2" fmla="*/ 2534653 h 2534653"/>
              <a:gd name="connsiteX3" fmla="*/ 0 w 1684421"/>
              <a:gd name="connsiteY3" fmla="*/ 2534653 h 2534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4421" h="2534653">
                <a:moveTo>
                  <a:pt x="0" y="0"/>
                </a:moveTo>
                <a:lnTo>
                  <a:pt x="1684421" y="0"/>
                </a:lnTo>
                <a:lnTo>
                  <a:pt x="1684421" y="2534653"/>
                </a:lnTo>
                <a:lnTo>
                  <a:pt x="0" y="2534653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zh-CN" altLang="en-US" noProof="0"/>
          </a:p>
        </p:txBody>
      </p:sp>
      <p:sp>
        <p:nvSpPr>
          <p:cNvPr id="28" name="图片占位符 27"/>
          <p:cNvSpPr>
            <a:spLocks noGrp="1"/>
          </p:cNvSpPr>
          <p:nvPr>
            <p:ph type="pic" sz="quarter" idx="14"/>
          </p:nvPr>
        </p:nvSpPr>
        <p:spPr>
          <a:xfrm>
            <a:off x="2991854" y="2638927"/>
            <a:ext cx="1684421" cy="2393183"/>
          </a:xfrm>
          <a:custGeom>
            <a:avLst/>
            <a:gdLst>
              <a:gd name="connsiteX0" fmla="*/ 0 w 1684421"/>
              <a:gd name="connsiteY0" fmla="*/ 0 h 2393183"/>
              <a:gd name="connsiteX1" fmla="*/ 1684421 w 1684421"/>
              <a:gd name="connsiteY1" fmla="*/ 0 h 2393183"/>
              <a:gd name="connsiteX2" fmla="*/ 1684421 w 1684421"/>
              <a:gd name="connsiteY2" fmla="*/ 2393183 h 2393183"/>
              <a:gd name="connsiteX3" fmla="*/ 0 w 1684421"/>
              <a:gd name="connsiteY3" fmla="*/ 2393183 h 2393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4421" h="2393183">
                <a:moveTo>
                  <a:pt x="0" y="0"/>
                </a:moveTo>
                <a:lnTo>
                  <a:pt x="1684421" y="0"/>
                </a:lnTo>
                <a:lnTo>
                  <a:pt x="1684421" y="2393183"/>
                </a:lnTo>
                <a:lnTo>
                  <a:pt x="0" y="2393183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zh-CN" altLang="en-US" noProof="0"/>
          </a:p>
        </p:txBody>
      </p:sp>
      <p:sp>
        <p:nvSpPr>
          <p:cNvPr id="29" name="图片占位符 28"/>
          <p:cNvSpPr>
            <a:spLocks noGrp="1"/>
          </p:cNvSpPr>
          <p:nvPr>
            <p:ph type="pic" sz="quarter" idx="15"/>
          </p:nvPr>
        </p:nvSpPr>
        <p:spPr>
          <a:xfrm>
            <a:off x="2991854" y="5130564"/>
            <a:ext cx="1684421" cy="1727436"/>
          </a:xfrm>
          <a:custGeom>
            <a:avLst/>
            <a:gdLst>
              <a:gd name="connsiteX0" fmla="*/ 0 w 1684421"/>
              <a:gd name="connsiteY0" fmla="*/ 0 h 1727436"/>
              <a:gd name="connsiteX1" fmla="*/ 1684421 w 1684421"/>
              <a:gd name="connsiteY1" fmla="*/ 0 h 1727436"/>
              <a:gd name="connsiteX2" fmla="*/ 1684421 w 1684421"/>
              <a:gd name="connsiteY2" fmla="*/ 1727436 h 1727436"/>
              <a:gd name="connsiteX3" fmla="*/ 0 w 1684421"/>
              <a:gd name="connsiteY3" fmla="*/ 1727436 h 172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4421" h="1727436">
                <a:moveTo>
                  <a:pt x="0" y="0"/>
                </a:moveTo>
                <a:lnTo>
                  <a:pt x="1684421" y="0"/>
                </a:lnTo>
                <a:lnTo>
                  <a:pt x="1684421" y="1727436"/>
                </a:lnTo>
                <a:lnTo>
                  <a:pt x="0" y="1727436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zh-CN" altLang="en-US" noProof="0"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6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-1" y="0"/>
            <a:chExt cx="12192001" cy="6858000"/>
          </a:xfrm>
        </p:grpSpPr>
        <p:pic>
          <p:nvPicPr>
            <p:cNvPr id="4" name="图片 7"/>
            <p:cNvPicPr>
              <a:picLocks noChangeAspect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7806"/>
              <a:ext cx="12192000" cy="684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矩形 4"/>
            <p:cNvSpPr/>
            <p:nvPr userDrawn="1"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7828546" y="0"/>
            <a:ext cx="4363454" cy="6858000"/>
          </a:xfrm>
          <a:custGeom>
            <a:avLst/>
            <a:gdLst>
              <a:gd name="connsiteX0" fmla="*/ 3428999 w 4363454"/>
              <a:gd name="connsiteY0" fmla="*/ 0 h 6858000"/>
              <a:gd name="connsiteX1" fmla="*/ 4363454 w 4363454"/>
              <a:gd name="connsiteY1" fmla="*/ 0 h 6858000"/>
              <a:gd name="connsiteX2" fmla="*/ 4363454 w 4363454"/>
              <a:gd name="connsiteY2" fmla="*/ 6858000 h 6858000"/>
              <a:gd name="connsiteX3" fmla="*/ 3429001 w 4363454"/>
              <a:gd name="connsiteY3" fmla="*/ 6858000 h 6858000"/>
              <a:gd name="connsiteX4" fmla="*/ 0 w 4363454"/>
              <a:gd name="connsiteY4" fmla="*/ 3428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63454" h="6858000">
                <a:moveTo>
                  <a:pt x="3428999" y="0"/>
                </a:moveTo>
                <a:lnTo>
                  <a:pt x="4363454" y="0"/>
                </a:lnTo>
                <a:lnTo>
                  <a:pt x="4363454" y="6858000"/>
                </a:lnTo>
                <a:lnTo>
                  <a:pt x="3429001" y="6858000"/>
                </a:lnTo>
                <a:lnTo>
                  <a:pt x="0" y="3428999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zh-CN" altLang="en-US" noProof="0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6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-1" y="0"/>
            <a:chExt cx="12192001" cy="6858000"/>
          </a:xfrm>
        </p:grpSpPr>
        <p:pic>
          <p:nvPicPr>
            <p:cNvPr id="4" name="图片 7"/>
            <p:cNvPicPr>
              <a:picLocks noChangeAspect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7806"/>
              <a:ext cx="12192000" cy="684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矩形 4"/>
            <p:cNvSpPr/>
            <p:nvPr userDrawn="1"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560541" cy="6858000"/>
          </a:xfrm>
          <a:custGeom>
            <a:avLst/>
            <a:gdLst>
              <a:gd name="connsiteX0" fmla="*/ 3437826 w 5560541"/>
              <a:gd name="connsiteY0" fmla="*/ 0 h 6858000"/>
              <a:gd name="connsiteX1" fmla="*/ 5560541 w 5560541"/>
              <a:gd name="connsiteY1" fmla="*/ 0 h 6858000"/>
              <a:gd name="connsiteX2" fmla="*/ 5560541 w 5560541"/>
              <a:gd name="connsiteY2" fmla="*/ 3457747 h 6858000"/>
              <a:gd name="connsiteX3" fmla="*/ 2160288 w 5560541"/>
              <a:gd name="connsiteY3" fmla="*/ 6858000 h 6858000"/>
              <a:gd name="connsiteX4" fmla="*/ 0 w 5560541"/>
              <a:gd name="connsiteY4" fmla="*/ 6858000 h 6858000"/>
              <a:gd name="connsiteX5" fmla="*/ 0 w 5560541"/>
              <a:gd name="connsiteY5" fmla="*/ 343782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60541" h="6858000">
                <a:moveTo>
                  <a:pt x="3437826" y="0"/>
                </a:moveTo>
                <a:lnTo>
                  <a:pt x="5560541" y="0"/>
                </a:lnTo>
                <a:lnTo>
                  <a:pt x="5560541" y="3457747"/>
                </a:lnTo>
                <a:lnTo>
                  <a:pt x="2160288" y="6858000"/>
                </a:lnTo>
                <a:lnTo>
                  <a:pt x="0" y="6858000"/>
                </a:lnTo>
                <a:lnTo>
                  <a:pt x="0" y="3437826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zh-CN" altLang="en-US" noProof="0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6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-1" y="0"/>
            <a:chExt cx="12192001" cy="6858000"/>
          </a:xfrm>
        </p:grpSpPr>
        <p:pic>
          <p:nvPicPr>
            <p:cNvPr id="4" name="图片 7"/>
            <p:cNvPicPr>
              <a:picLocks noChangeAspect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7806"/>
              <a:ext cx="12192000" cy="684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矩形 4"/>
            <p:cNvSpPr/>
            <p:nvPr userDrawn="1"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700473" cy="6858000"/>
          </a:xfrm>
          <a:custGeom>
            <a:avLst/>
            <a:gdLst>
              <a:gd name="connsiteX0" fmla="*/ 5568097 w 8700473"/>
              <a:gd name="connsiteY0" fmla="*/ 0 h 6858000"/>
              <a:gd name="connsiteX1" fmla="*/ 8700473 w 8700473"/>
              <a:gd name="connsiteY1" fmla="*/ 0 h 6858000"/>
              <a:gd name="connsiteX2" fmla="*/ 1842473 w 8700473"/>
              <a:gd name="connsiteY2" fmla="*/ 6858000 h 6858000"/>
              <a:gd name="connsiteX3" fmla="*/ 0 w 8700473"/>
              <a:gd name="connsiteY3" fmla="*/ 6858000 h 6858000"/>
              <a:gd name="connsiteX4" fmla="*/ 0 w 8700473"/>
              <a:gd name="connsiteY4" fmla="*/ 55680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00473" h="6858000">
                <a:moveTo>
                  <a:pt x="5568097" y="0"/>
                </a:moveTo>
                <a:lnTo>
                  <a:pt x="8700473" y="0"/>
                </a:lnTo>
                <a:lnTo>
                  <a:pt x="1842473" y="6858000"/>
                </a:lnTo>
                <a:lnTo>
                  <a:pt x="0" y="6858000"/>
                </a:lnTo>
                <a:lnTo>
                  <a:pt x="0" y="5568097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zh-CN" altLang="en-US" noProof="0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8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-1" y="0"/>
            <a:chExt cx="12192001" cy="6858000"/>
          </a:xfrm>
        </p:grpSpPr>
        <p:pic>
          <p:nvPicPr>
            <p:cNvPr id="4" name="图片 7"/>
            <p:cNvPicPr>
              <a:picLocks noChangeAspect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7806"/>
              <a:ext cx="12192000" cy="684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矩形 4"/>
            <p:cNvSpPr/>
            <p:nvPr userDrawn="1"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6892144" y="-1"/>
            <a:ext cx="5299857" cy="5285378"/>
          </a:xfrm>
          <a:custGeom>
            <a:avLst/>
            <a:gdLst>
              <a:gd name="connsiteX0" fmla="*/ 3601878 w 5299857"/>
              <a:gd name="connsiteY0" fmla="*/ 1738526 h 5285378"/>
              <a:gd name="connsiteX1" fmla="*/ 5299857 w 5299857"/>
              <a:gd name="connsiteY1" fmla="*/ 3436505 h 5285378"/>
              <a:gd name="connsiteX2" fmla="*/ 5299857 w 5299857"/>
              <a:gd name="connsiteY2" fmla="*/ 3587399 h 5285378"/>
              <a:gd name="connsiteX3" fmla="*/ 3601878 w 5299857"/>
              <a:gd name="connsiteY3" fmla="*/ 5285378 h 5285378"/>
              <a:gd name="connsiteX4" fmla="*/ 1828452 w 5299857"/>
              <a:gd name="connsiteY4" fmla="*/ 3511952 h 5285378"/>
              <a:gd name="connsiteX5" fmla="*/ 5299857 w 5299857"/>
              <a:gd name="connsiteY5" fmla="*/ 40547 h 5285378"/>
              <a:gd name="connsiteX6" fmla="*/ 5299857 w 5299857"/>
              <a:gd name="connsiteY6" fmla="*/ 3329555 h 5285378"/>
              <a:gd name="connsiteX7" fmla="*/ 3655354 w 5299857"/>
              <a:gd name="connsiteY7" fmla="*/ 1685051 h 5285378"/>
              <a:gd name="connsiteX8" fmla="*/ 1863352 w 5299857"/>
              <a:gd name="connsiteY8" fmla="*/ 0 h 5285378"/>
              <a:gd name="connsiteX9" fmla="*/ 3546852 w 5299857"/>
              <a:gd name="connsiteY9" fmla="*/ 1683500 h 5285378"/>
              <a:gd name="connsiteX10" fmla="*/ 1773426 w 5299857"/>
              <a:gd name="connsiteY10" fmla="*/ 3456925 h 5285378"/>
              <a:gd name="connsiteX11" fmla="*/ 0 w 5299857"/>
              <a:gd name="connsiteY11" fmla="*/ 1683500 h 5285378"/>
              <a:gd name="connsiteX12" fmla="*/ 1683500 w 5299857"/>
              <a:gd name="connsiteY12" fmla="*/ 1 h 5285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99857" h="5285378">
                <a:moveTo>
                  <a:pt x="3601878" y="1738526"/>
                </a:moveTo>
                <a:lnTo>
                  <a:pt x="5299857" y="3436505"/>
                </a:lnTo>
                <a:lnTo>
                  <a:pt x="5299857" y="3587399"/>
                </a:lnTo>
                <a:lnTo>
                  <a:pt x="3601878" y="5285378"/>
                </a:lnTo>
                <a:lnTo>
                  <a:pt x="1828452" y="3511952"/>
                </a:lnTo>
                <a:close/>
                <a:moveTo>
                  <a:pt x="5299857" y="40547"/>
                </a:moveTo>
                <a:lnTo>
                  <a:pt x="5299857" y="3329555"/>
                </a:lnTo>
                <a:lnTo>
                  <a:pt x="3655354" y="1685051"/>
                </a:lnTo>
                <a:close/>
                <a:moveTo>
                  <a:pt x="1863352" y="0"/>
                </a:moveTo>
                <a:lnTo>
                  <a:pt x="3546852" y="1683500"/>
                </a:lnTo>
                <a:lnTo>
                  <a:pt x="1773426" y="3456925"/>
                </a:lnTo>
                <a:lnTo>
                  <a:pt x="0" y="1683500"/>
                </a:lnTo>
                <a:lnTo>
                  <a:pt x="1683500" y="1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zh-CN" altLang="en-US" noProof="0"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177BAC6-C1A1-4F10-BE21-F0CAC0F6F5E0}" type="datetimeFigureOut">
              <a:rPr lang="zh-CN" altLang="en-US"/>
              <a:pPr>
                <a:defRPr/>
              </a:pPr>
              <a:t>2019/3/9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794059C-8A9D-46C6-AC0A-30C2B039B7F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  <p:sldLayoutId id="2147483737" r:id="rId18"/>
    <p:sldLayoutId id="2147483738" r:id="rId19"/>
    <p:sldLayoutId id="2147483739" r:id="rId20"/>
    <p:sldLayoutId id="2147483711" r:id="rId21"/>
    <p:sldLayoutId id="2147483712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19" r:id="rId29"/>
  </p:sldLayoutIdLst>
  <p:transition spd="med">
    <p:fade/>
  </p:transition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微软雅黑" pitchFamily="34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微软雅黑" pitchFamily="34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微软雅黑" pitchFamily="34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微软雅黑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微软雅黑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微软雅黑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微软雅黑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微软雅黑" pitchFamily="34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jpeg"/><Relationship Id="rId11" Type="http://schemas.openxmlformats.org/officeDocument/2006/relationships/image" Target="../media/image27.jpeg"/><Relationship Id="rId5" Type="http://schemas.openxmlformats.org/officeDocument/2006/relationships/image" Target="../media/image6.png"/><Relationship Id="rId10" Type="http://schemas.openxmlformats.org/officeDocument/2006/relationships/image" Target="../media/image26.png"/><Relationship Id="rId4" Type="http://schemas.openxmlformats.org/officeDocument/2006/relationships/image" Target="../media/image8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jpeg"/><Relationship Id="rId11" Type="http://schemas.openxmlformats.org/officeDocument/2006/relationships/image" Target="../media/image30.png"/><Relationship Id="rId5" Type="http://schemas.openxmlformats.org/officeDocument/2006/relationships/image" Target="../media/image6.png"/><Relationship Id="rId10" Type="http://schemas.openxmlformats.org/officeDocument/2006/relationships/image" Target="../media/image19.jpeg"/><Relationship Id="rId4" Type="http://schemas.openxmlformats.org/officeDocument/2006/relationships/image" Target="../media/image8.png"/><Relationship Id="rId9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3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jpeg"/><Relationship Id="rId11" Type="http://schemas.openxmlformats.org/officeDocument/2006/relationships/image" Target="../media/image35.jpeg"/><Relationship Id="rId5" Type="http://schemas.openxmlformats.org/officeDocument/2006/relationships/image" Target="../media/image6.png"/><Relationship Id="rId10" Type="http://schemas.openxmlformats.org/officeDocument/2006/relationships/image" Target="../media/image34.png"/><Relationship Id="rId4" Type="http://schemas.openxmlformats.org/officeDocument/2006/relationships/image" Target="../media/image8.png"/><Relationship Id="rId9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jpe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jpeg"/><Relationship Id="rId5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4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jpeg"/><Relationship Id="rId11" Type="http://schemas.openxmlformats.org/officeDocument/2006/relationships/image" Target="../media/image40.jpeg"/><Relationship Id="rId5" Type="http://schemas.openxmlformats.org/officeDocument/2006/relationships/image" Target="../media/image6.png"/><Relationship Id="rId10" Type="http://schemas.openxmlformats.org/officeDocument/2006/relationships/image" Target="../media/image19.jpeg"/><Relationship Id="rId4" Type="http://schemas.openxmlformats.org/officeDocument/2006/relationships/image" Target="../media/image8.png"/><Relationship Id="rId9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46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12" Type="http://schemas.openxmlformats.org/officeDocument/2006/relationships/image" Target="../media/image4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jpeg"/><Relationship Id="rId11" Type="http://schemas.openxmlformats.org/officeDocument/2006/relationships/image" Target="../media/image44.jpeg"/><Relationship Id="rId5" Type="http://schemas.openxmlformats.org/officeDocument/2006/relationships/image" Target="../media/image6.png"/><Relationship Id="rId10" Type="http://schemas.openxmlformats.org/officeDocument/2006/relationships/image" Target="../media/image43.jpeg"/><Relationship Id="rId4" Type="http://schemas.openxmlformats.org/officeDocument/2006/relationships/image" Target="../media/image8.png"/><Relationship Id="rId9" Type="http://schemas.openxmlformats.org/officeDocument/2006/relationships/image" Target="../media/image42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jpeg"/><Relationship Id="rId11" Type="http://schemas.openxmlformats.org/officeDocument/2006/relationships/image" Target="../media/image27.jpeg"/><Relationship Id="rId5" Type="http://schemas.openxmlformats.org/officeDocument/2006/relationships/image" Target="../media/image6.png"/><Relationship Id="rId10" Type="http://schemas.openxmlformats.org/officeDocument/2006/relationships/image" Target="../media/image48.jpeg"/><Relationship Id="rId4" Type="http://schemas.openxmlformats.org/officeDocument/2006/relationships/image" Target="../media/image8.png"/><Relationship Id="rId9" Type="http://schemas.openxmlformats.org/officeDocument/2006/relationships/image" Target="../media/image4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jpe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jpeg"/><Relationship Id="rId11" Type="http://schemas.openxmlformats.org/officeDocument/2006/relationships/image" Target="../media/image53.jpeg"/><Relationship Id="rId5" Type="http://schemas.openxmlformats.org/officeDocument/2006/relationships/image" Target="../media/image6.png"/><Relationship Id="rId10" Type="http://schemas.openxmlformats.org/officeDocument/2006/relationships/image" Target="../media/image52.jpeg"/><Relationship Id="rId4" Type="http://schemas.openxmlformats.org/officeDocument/2006/relationships/image" Target="../media/image8.png"/><Relationship Id="rId9" Type="http://schemas.openxmlformats.org/officeDocument/2006/relationships/image" Target="../media/image5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jpeg"/><Relationship Id="rId5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13" Type="http://schemas.openxmlformats.org/officeDocument/2006/relationships/image" Target="../media/image57.jpe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5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jpeg"/><Relationship Id="rId11" Type="http://schemas.openxmlformats.org/officeDocument/2006/relationships/image" Target="../media/image19.jpeg"/><Relationship Id="rId5" Type="http://schemas.openxmlformats.org/officeDocument/2006/relationships/image" Target="../media/image6.png"/><Relationship Id="rId10" Type="http://schemas.openxmlformats.org/officeDocument/2006/relationships/image" Target="../media/image27.jpeg"/><Relationship Id="rId4" Type="http://schemas.openxmlformats.org/officeDocument/2006/relationships/image" Target="../media/image8.png"/><Relationship Id="rId9" Type="http://schemas.openxmlformats.org/officeDocument/2006/relationships/image" Target="../media/image55.jpeg"/><Relationship Id="rId14" Type="http://schemas.openxmlformats.org/officeDocument/2006/relationships/image" Target="../media/image58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jpeg"/><Relationship Id="rId11" Type="http://schemas.openxmlformats.org/officeDocument/2006/relationships/image" Target="../media/image61.png"/><Relationship Id="rId5" Type="http://schemas.openxmlformats.org/officeDocument/2006/relationships/image" Target="../media/image6.png"/><Relationship Id="rId10" Type="http://schemas.openxmlformats.org/officeDocument/2006/relationships/image" Target="../media/image60.png"/><Relationship Id="rId4" Type="http://schemas.openxmlformats.org/officeDocument/2006/relationships/image" Target="../media/image8.png"/><Relationship Id="rId9" Type="http://schemas.openxmlformats.org/officeDocument/2006/relationships/image" Target="../media/image59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jpe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jpeg"/><Relationship Id="rId11" Type="http://schemas.openxmlformats.org/officeDocument/2006/relationships/image" Target="../media/image64.jpeg"/><Relationship Id="rId5" Type="http://schemas.openxmlformats.org/officeDocument/2006/relationships/image" Target="../media/image6.png"/><Relationship Id="rId10" Type="http://schemas.openxmlformats.org/officeDocument/2006/relationships/image" Target="../media/image63.jpeg"/><Relationship Id="rId4" Type="http://schemas.openxmlformats.org/officeDocument/2006/relationships/image" Target="../media/image8.png"/><Relationship Id="rId9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jpeg"/><Relationship Id="rId11" Type="http://schemas.openxmlformats.org/officeDocument/2006/relationships/image" Target="../media/image67.jpeg"/><Relationship Id="rId5" Type="http://schemas.openxmlformats.org/officeDocument/2006/relationships/image" Target="../media/image6.png"/><Relationship Id="rId10" Type="http://schemas.openxmlformats.org/officeDocument/2006/relationships/image" Target="../media/image66.jpeg"/><Relationship Id="rId4" Type="http://schemas.openxmlformats.org/officeDocument/2006/relationships/image" Target="../media/image8.png"/><Relationship Id="rId9" Type="http://schemas.openxmlformats.org/officeDocument/2006/relationships/image" Target="../media/image27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jpe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jpeg"/><Relationship Id="rId11" Type="http://schemas.openxmlformats.org/officeDocument/2006/relationships/image" Target="../media/image70.jpeg"/><Relationship Id="rId5" Type="http://schemas.openxmlformats.org/officeDocument/2006/relationships/image" Target="../media/image6.png"/><Relationship Id="rId10" Type="http://schemas.openxmlformats.org/officeDocument/2006/relationships/image" Target="../media/image69.jpeg"/><Relationship Id="rId4" Type="http://schemas.openxmlformats.org/officeDocument/2006/relationships/image" Target="../media/image8.png"/><Relationship Id="rId9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jpe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jpe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jpeg"/><Relationship Id="rId5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jpeg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7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jpeg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jpe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jpe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eg"/><Relationship Id="rId3" Type="http://schemas.openxmlformats.org/officeDocument/2006/relationships/image" Target="../media/image9.jpeg"/><Relationship Id="rId7" Type="http://schemas.openxmlformats.org/officeDocument/2006/relationships/image" Target="../media/image2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jpeg"/><Relationship Id="rId9" Type="http://schemas.openxmlformats.org/officeDocument/2006/relationships/image" Target="../media/image85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eg"/><Relationship Id="rId3" Type="http://schemas.openxmlformats.org/officeDocument/2006/relationships/image" Target="../media/image82.jpeg"/><Relationship Id="rId7" Type="http://schemas.openxmlformats.org/officeDocument/2006/relationships/image" Target="../media/image2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3.jpeg"/><Relationship Id="rId5" Type="http://schemas.openxmlformats.org/officeDocument/2006/relationships/image" Target="../media/image9.jpeg"/><Relationship Id="rId10" Type="http://schemas.openxmlformats.org/officeDocument/2006/relationships/image" Target="../media/image88.jpeg"/><Relationship Id="rId4" Type="http://schemas.openxmlformats.org/officeDocument/2006/relationships/image" Target="../media/image8.png"/><Relationship Id="rId9" Type="http://schemas.openxmlformats.org/officeDocument/2006/relationships/image" Target="../media/image8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jpe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eg"/><Relationship Id="rId3" Type="http://schemas.openxmlformats.org/officeDocument/2006/relationships/image" Target="../media/image82.jpeg"/><Relationship Id="rId7" Type="http://schemas.openxmlformats.org/officeDocument/2006/relationships/image" Target="../media/image2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3.jpeg"/><Relationship Id="rId5" Type="http://schemas.openxmlformats.org/officeDocument/2006/relationships/image" Target="../media/image9.jpeg"/><Relationship Id="rId10" Type="http://schemas.openxmlformats.org/officeDocument/2006/relationships/image" Target="../media/image88.jpeg"/><Relationship Id="rId4" Type="http://schemas.openxmlformats.org/officeDocument/2006/relationships/image" Target="../media/image8.png"/><Relationship Id="rId9" Type="http://schemas.openxmlformats.org/officeDocument/2006/relationships/image" Target="../media/image87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jpe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jpe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e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jpe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jpe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jpe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e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jpe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e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jpe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e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jpe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jpe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jpe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e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jpeg"/><Relationship Id="rId5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96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e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jpe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jpe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jpeg"/><Relationship Id="rId11" Type="http://schemas.openxmlformats.org/officeDocument/2006/relationships/image" Target="../media/image17.png"/><Relationship Id="rId5" Type="http://schemas.openxmlformats.org/officeDocument/2006/relationships/image" Target="../media/image6.png"/><Relationship Id="rId10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jpe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jpeg"/><Relationship Id="rId11" Type="http://schemas.openxmlformats.org/officeDocument/2006/relationships/image" Target="../media/image23.png"/><Relationship Id="rId5" Type="http://schemas.openxmlformats.org/officeDocument/2006/relationships/image" Target="../media/image6.png"/><Relationship Id="rId10" Type="http://schemas.openxmlformats.org/officeDocument/2006/relationships/image" Target="../media/image22.png"/><Relationship Id="rId4" Type="http://schemas.openxmlformats.org/officeDocument/2006/relationships/image" Target="../media/image8.png"/><Relationship Id="rId9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jpe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>
                <a:latin typeface="+mn-lt"/>
                <a:ea typeface="+mn-ea"/>
              </a:rPr>
              <a:t>e7d195523061f1c003d7160bb3852330e69e1b47c664ea0314E9593E18313AD830F940F1AC53C40C0B8B3D93D4DFF44B590F8D4A945ADE53F5D61968231FCAE157B0D7022AA0681C03E9FB4B1E3862D0666331DC31C762E38CCE9B004C881DBFF7ADBD3C08385A60E71AB27ABD5A85EF100AB78BD2C7D6EA1A4D2EC171CAF963D9202BB216975B45</a:t>
            </a:r>
            <a:endParaRPr lang="zh-CN" altLang="en-US" sz="100">
              <a:latin typeface="+mn-lt"/>
              <a:ea typeface="+mn-ea"/>
            </a:endParaRPr>
          </a:p>
        </p:txBody>
      </p:sp>
      <p:pic>
        <p:nvPicPr>
          <p:cNvPr id="8" name="图片 7" descr="口号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02675" y="204788"/>
            <a:ext cx="3279775" cy="1244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2532" name="图片 225" descr="标志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738" y="5927725"/>
            <a:ext cx="1989137" cy="78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矩形 9"/>
          <p:cNvSpPr/>
          <p:nvPr/>
        </p:nvSpPr>
        <p:spPr>
          <a:xfrm>
            <a:off x="2427370" y="2677960"/>
            <a:ext cx="7337265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科技个险  智引未来</a:t>
            </a:r>
          </a:p>
        </p:txBody>
      </p:sp>
      <p:sp>
        <p:nvSpPr>
          <p:cNvPr id="6" name="矩形 5"/>
          <p:cNvSpPr/>
          <p:nvPr/>
        </p:nvSpPr>
        <p:spPr>
          <a:xfrm>
            <a:off x="5475670" y="4149877"/>
            <a:ext cx="4068743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——</a:t>
            </a:r>
            <a:r>
              <a:rPr lang="zh-CN" altLang="en-US" sz="4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掌</a:t>
            </a:r>
            <a:r>
              <a:rPr lang="en-US" altLang="zh-CN" sz="4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e</a:t>
            </a:r>
            <a:r>
              <a:rPr lang="zh-CN" altLang="en-US" sz="4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通介绍</a:t>
            </a: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>
                <a:latin typeface="+mn-lt"/>
                <a:ea typeface="+mn-ea"/>
              </a:rPr>
              <a:t>e7d195523061f1c003d7160bb3852330e69e1b47c664ea0314E9593E18313AD830F940F1AC53C40C0B8B3D93D4DFF44B590F8D4A945ADE53F5D61968231FCAE157B0D7022AA0681C03E9FB4B1E3862D0666331DC31C762E38CCE9B004C881DBFF7ADBD3C08385A60E71AB27ABD5A85EF100AB78BD2C7D6EA1A4D2EC171CAF963D9202BB216975B45</a:t>
            </a:r>
            <a:endParaRPr lang="zh-CN" altLang="en-US" sz="100">
              <a:latin typeface="+mn-lt"/>
              <a:ea typeface="+mn-ea"/>
            </a:endParaRPr>
          </a:p>
        </p:txBody>
      </p:sp>
      <p:grpSp>
        <p:nvGrpSpPr>
          <p:cNvPr id="3" name="组合 14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-1" y="0"/>
            <a:chExt cx="12192001" cy="6858000"/>
          </a:xfrm>
        </p:grpSpPr>
        <p:pic>
          <p:nvPicPr>
            <p:cNvPr id="28691" name="图片 9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7806"/>
              <a:ext cx="12192000" cy="684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矩形 26"/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28676" name="图片 11"/>
          <p:cNvPicPr>
            <a:picLocks noChangeAspect="1"/>
          </p:cNvPicPr>
          <p:nvPr/>
        </p:nvPicPr>
        <p:blipFill>
          <a:blip r:embed="rId3" cstate="print"/>
          <a:srcRect t="-166" r="77106" b="100000"/>
          <a:stretch>
            <a:fillRect/>
          </a:stretch>
        </p:blipFill>
        <p:spPr bwMode="auto">
          <a:xfrm>
            <a:off x="-4763" y="0"/>
            <a:ext cx="2811463" cy="1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screen">
            <a:extLst/>
          </a:blip>
          <a:srcRect/>
          <a:stretch>
            <a:fillRect/>
          </a:stretch>
        </p:blipFill>
        <p:spPr>
          <a:xfrm>
            <a:off x="0" y="495300"/>
            <a:ext cx="660400" cy="546100"/>
          </a:xfrm>
          <a:custGeom>
            <a:avLst/>
            <a:gdLst>
              <a:gd name="connsiteX0" fmla="*/ 0 w 660400"/>
              <a:gd name="connsiteY0" fmla="*/ 0 h 546100"/>
              <a:gd name="connsiteX1" fmla="*/ 569382 w 660400"/>
              <a:gd name="connsiteY1" fmla="*/ 0 h 546100"/>
              <a:gd name="connsiteX2" fmla="*/ 660400 w 660400"/>
              <a:gd name="connsiteY2" fmla="*/ 91018 h 546100"/>
              <a:gd name="connsiteX3" fmla="*/ 660400 w 660400"/>
              <a:gd name="connsiteY3" fmla="*/ 455082 h 546100"/>
              <a:gd name="connsiteX4" fmla="*/ 569382 w 660400"/>
              <a:gd name="connsiteY4" fmla="*/ 546100 h 546100"/>
              <a:gd name="connsiteX5" fmla="*/ 0 w 660400"/>
              <a:gd name="connsiteY5" fmla="*/ 54610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400" h="546100">
                <a:moveTo>
                  <a:pt x="0" y="0"/>
                </a:moveTo>
                <a:lnTo>
                  <a:pt x="569382" y="0"/>
                </a:lnTo>
                <a:cubicBezTo>
                  <a:pt x="619650" y="0"/>
                  <a:pt x="660400" y="40750"/>
                  <a:pt x="660400" y="91018"/>
                </a:cubicBezTo>
                <a:lnTo>
                  <a:pt x="660400" y="455082"/>
                </a:lnTo>
                <a:cubicBezTo>
                  <a:pt x="660400" y="505350"/>
                  <a:pt x="619650" y="546100"/>
                  <a:pt x="569382" y="546100"/>
                </a:cubicBezTo>
                <a:lnTo>
                  <a:pt x="0" y="546100"/>
                </a:lnTo>
                <a:close/>
              </a:path>
            </a:pathLst>
          </a:custGeom>
          <a:gradFill>
            <a:gsLst>
              <a:gs pos="0">
                <a:srgbClr val="E63E2D"/>
              </a:gs>
              <a:gs pos="100000">
                <a:srgbClr val="88151B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4" name="组合 35"/>
          <p:cNvGrpSpPr>
            <a:grpSpLocks/>
          </p:cNvGrpSpPr>
          <p:nvPr/>
        </p:nvGrpSpPr>
        <p:grpSpPr bwMode="auto">
          <a:xfrm>
            <a:off x="0" y="346075"/>
            <a:ext cx="511175" cy="844550"/>
            <a:chOff x="23811" y="345968"/>
            <a:chExt cx="511265" cy="844763"/>
          </a:xfrm>
        </p:grpSpPr>
        <p:sp>
          <p:nvSpPr>
            <p:cNvPr id="31" name="直角三角形 30"/>
            <p:cNvSpPr/>
            <p:nvPr/>
          </p:nvSpPr>
          <p:spPr>
            <a:xfrm flipV="1">
              <a:off x="23811" y="1038293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直角三角形 31"/>
            <p:cNvSpPr/>
            <p:nvPr/>
          </p:nvSpPr>
          <p:spPr>
            <a:xfrm flipH="1">
              <a:off x="468389" y="428539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任意多边形: 形状 31"/>
            <p:cNvSpPr/>
            <p:nvPr/>
          </p:nvSpPr>
          <p:spPr>
            <a:xfrm rot="1800000">
              <a:off x="228635" y="345968"/>
              <a:ext cx="101618" cy="844763"/>
            </a:xfrm>
            <a:custGeom>
              <a:avLst/>
              <a:gdLst>
                <a:gd name="connsiteX0" fmla="*/ 0 w 111276"/>
                <a:gd name="connsiteY0" fmla="*/ 64245 h 915899"/>
                <a:gd name="connsiteX1" fmla="*/ 111276 w 111276"/>
                <a:gd name="connsiteY1" fmla="*/ 0 h 915899"/>
                <a:gd name="connsiteX2" fmla="*/ 111276 w 111276"/>
                <a:gd name="connsiteY2" fmla="*/ 851654 h 915899"/>
                <a:gd name="connsiteX3" fmla="*/ 0 w 111276"/>
                <a:gd name="connsiteY3" fmla="*/ 915899 h 91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276" h="915899">
                  <a:moveTo>
                    <a:pt x="0" y="64245"/>
                  </a:moveTo>
                  <a:lnTo>
                    <a:pt x="111276" y="0"/>
                  </a:lnTo>
                  <a:lnTo>
                    <a:pt x="111276" y="851654"/>
                  </a:lnTo>
                  <a:lnTo>
                    <a:pt x="0" y="915899"/>
                  </a:lnTo>
                  <a:close/>
                </a:path>
              </a:pathLst>
            </a:custGeom>
            <a:solidFill>
              <a:srgbClr val="F7A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34" name="图片 33" descr="口号.pn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8702566" y="204952"/>
            <a:ext cx="3279227" cy="1245090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lumMod val="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680" name="Picture 2" descr="T:\AGY-工作共享\06.部门资料\02.品牌宣传\logo\图片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4163" y="6029325"/>
            <a:ext cx="183515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81" name="TextBox 14"/>
          <p:cNvSpPr txBox="1">
            <a:spLocks noChangeArrowheads="1"/>
          </p:cNvSpPr>
          <p:nvPr/>
        </p:nvSpPr>
        <p:spPr bwMode="auto">
          <a:xfrm>
            <a:off x="671513" y="508000"/>
            <a:ext cx="1631210" cy="538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工作管理</a:t>
            </a:r>
          </a:p>
        </p:txBody>
      </p:sp>
      <p:pic>
        <p:nvPicPr>
          <p:cNvPr id="28682" name="Picture 13" descr="C:\Users\qagy025\Desktop\综合理财销售平台\交易系统\空投第二代\手机版空投操作手册\图片\手机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13263" y="119063"/>
            <a:ext cx="3502025" cy="667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14" descr="C:\Users\qagy025\Desktop\营销支持\470065591841461487.png"/>
          <p:cNvPicPr>
            <a:picLocks noChangeAspect="1" noChangeArrowheads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>
            <a:off x="4849813" y="900625"/>
            <a:ext cx="2816225" cy="50091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074" name="Picture 2" descr="C:\Users\qagy025\Desktop\2017年终会\png\04宸ヤ綔鏃ュ織.png"/>
          <p:cNvPicPr>
            <a:picLocks noChangeAspect="1" noChangeArrowheads="1"/>
          </p:cNvPicPr>
          <p:nvPr/>
        </p:nvPicPr>
        <p:blipFill>
          <a:blip r:embed="rId9" cstate="print"/>
          <a:stretch>
            <a:fillRect/>
          </a:stretch>
        </p:blipFill>
        <p:spPr bwMode="auto">
          <a:xfrm>
            <a:off x="245659" y="1917126"/>
            <a:ext cx="3884590" cy="1180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5" name="Picture 3" descr="C:\Users\qagy025\Desktop\2017年终会\png\05姣忔棩姹囨姤.png"/>
          <p:cNvPicPr>
            <a:picLocks noChangeAspect="1" noChangeArrowheads="1"/>
          </p:cNvPicPr>
          <p:nvPr/>
        </p:nvPicPr>
        <p:blipFill>
          <a:blip r:embed="rId10" cstate="print"/>
          <a:stretch>
            <a:fillRect/>
          </a:stretch>
        </p:blipFill>
        <p:spPr bwMode="auto">
          <a:xfrm>
            <a:off x="282999" y="3575713"/>
            <a:ext cx="3926674" cy="1214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684" name="Picture 5" descr="C:\Users\qagy025\Desktop\5676809jr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-2128270">
            <a:off x="3527425" y="1425575"/>
            <a:ext cx="1485900" cy="81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5" name="Picture 7" descr="C:\Users\qagy025\Desktop\5676809jr.jpg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9954061" flipH="1" flipV="1">
            <a:off x="3808625" y="3159361"/>
            <a:ext cx="1320487" cy="713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C:\Users\qagy025\Desktop\2017年终会\png\hdl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106769" y="2077953"/>
            <a:ext cx="3816651" cy="2193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5" descr="C:\Users\qagy025\Desktop\5676809jr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8526712" flipH="1" flipV="1">
            <a:off x="7367403" y="4105961"/>
            <a:ext cx="1404397" cy="769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>
                <a:latin typeface="+mn-lt"/>
                <a:ea typeface="+mn-ea"/>
              </a:rPr>
              <a:t>e7d195523061f1c003d7160bb3852330e69e1b47c664ea0314E9593E18313AD830F940F1AC53C40C0B8B3D93D4DFF44B590F8D4A945ADE53F5D61968231FCAE157B0D7022AA0681C03E9FB4B1E3862D0666331DC31C762E38CCE9B004C881DBFF7ADBD3C08385A60E71AB27ABD5A85EF100AB78BD2C7D6EA1A4D2EC171CAF963D9202BB216975B45</a:t>
            </a:r>
            <a:endParaRPr lang="zh-CN" altLang="en-US" sz="100">
              <a:latin typeface="+mn-lt"/>
              <a:ea typeface="+mn-ea"/>
            </a:endParaRPr>
          </a:p>
        </p:txBody>
      </p:sp>
      <p:grpSp>
        <p:nvGrpSpPr>
          <p:cNvPr id="28675" name="组合 14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-1" y="0"/>
            <a:chExt cx="12192001" cy="6858000"/>
          </a:xfrm>
        </p:grpSpPr>
        <p:pic>
          <p:nvPicPr>
            <p:cNvPr id="28691" name="图片 9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7806"/>
              <a:ext cx="12192000" cy="684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矩形 26"/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28676" name="图片 11"/>
          <p:cNvPicPr>
            <a:picLocks noChangeAspect="1"/>
          </p:cNvPicPr>
          <p:nvPr/>
        </p:nvPicPr>
        <p:blipFill>
          <a:blip r:embed="rId3" cstate="print"/>
          <a:srcRect t="-166" r="77106" b="100000"/>
          <a:stretch>
            <a:fillRect/>
          </a:stretch>
        </p:blipFill>
        <p:spPr bwMode="auto">
          <a:xfrm>
            <a:off x="-4763" y="0"/>
            <a:ext cx="2811463" cy="1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screen">
            <a:extLst/>
          </a:blip>
          <a:srcRect/>
          <a:stretch>
            <a:fillRect/>
          </a:stretch>
        </p:blipFill>
        <p:spPr>
          <a:xfrm>
            <a:off x="0" y="495300"/>
            <a:ext cx="660400" cy="546100"/>
          </a:xfrm>
          <a:custGeom>
            <a:avLst/>
            <a:gdLst>
              <a:gd name="connsiteX0" fmla="*/ 0 w 660400"/>
              <a:gd name="connsiteY0" fmla="*/ 0 h 546100"/>
              <a:gd name="connsiteX1" fmla="*/ 569382 w 660400"/>
              <a:gd name="connsiteY1" fmla="*/ 0 h 546100"/>
              <a:gd name="connsiteX2" fmla="*/ 660400 w 660400"/>
              <a:gd name="connsiteY2" fmla="*/ 91018 h 546100"/>
              <a:gd name="connsiteX3" fmla="*/ 660400 w 660400"/>
              <a:gd name="connsiteY3" fmla="*/ 455082 h 546100"/>
              <a:gd name="connsiteX4" fmla="*/ 569382 w 660400"/>
              <a:gd name="connsiteY4" fmla="*/ 546100 h 546100"/>
              <a:gd name="connsiteX5" fmla="*/ 0 w 660400"/>
              <a:gd name="connsiteY5" fmla="*/ 54610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400" h="546100">
                <a:moveTo>
                  <a:pt x="0" y="0"/>
                </a:moveTo>
                <a:lnTo>
                  <a:pt x="569382" y="0"/>
                </a:lnTo>
                <a:cubicBezTo>
                  <a:pt x="619650" y="0"/>
                  <a:pt x="660400" y="40750"/>
                  <a:pt x="660400" y="91018"/>
                </a:cubicBezTo>
                <a:lnTo>
                  <a:pt x="660400" y="455082"/>
                </a:lnTo>
                <a:cubicBezTo>
                  <a:pt x="660400" y="505350"/>
                  <a:pt x="619650" y="546100"/>
                  <a:pt x="569382" y="546100"/>
                </a:cubicBezTo>
                <a:lnTo>
                  <a:pt x="0" y="546100"/>
                </a:lnTo>
                <a:close/>
              </a:path>
            </a:pathLst>
          </a:custGeom>
          <a:gradFill>
            <a:gsLst>
              <a:gs pos="0">
                <a:srgbClr val="E63E2D"/>
              </a:gs>
              <a:gs pos="100000">
                <a:srgbClr val="88151B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28678" name="组合 35"/>
          <p:cNvGrpSpPr>
            <a:grpSpLocks/>
          </p:cNvGrpSpPr>
          <p:nvPr/>
        </p:nvGrpSpPr>
        <p:grpSpPr bwMode="auto">
          <a:xfrm>
            <a:off x="0" y="346075"/>
            <a:ext cx="511175" cy="844550"/>
            <a:chOff x="23811" y="345968"/>
            <a:chExt cx="511265" cy="844763"/>
          </a:xfrm>
        </p:grpSpPr>
        <p:sp>
          <p:nvSpPr>
            <p:cNvPr id="31" name="直角三角形 30"/>
            <p:cNvSpPr/>
            <p:nvPr/>
          </p:nvSpPr>
          <p:spPr>
            <a:xfrm flipV="1">
              <a:off x="23811" y="1038293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直角三角形 31"/>
            <p:cNvSpPr/>
            <p:nvPr/>
          </p:nvSpPr>
          <p:spPr>
            <a:xfrm flipH="1">
              <a:off x="468389" y="428539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任意多边形: 形状 31"/>
            <p:cNvSpPr/>
            <p:nvPr/>
          </p:nvSpPr>
          <p:spPr>
            <a:xfrm rot="1800000">
              <a:off x="228635" y="345968"/>
              <a:ext cx="101618" cy="844763"/>
            </a:xfrm>
            <a:custGeom>
              <a:avLst/>
              <a:gdLst>
                <a:gd name="connsiteX0" fmla="*/ 0 w 111276"/>
                <a:gd name="connsiteY0" fmla="*/ 64245 h 915899"/>
                <a:gd name="connsiteX1" fmla="*/ 111276 w 111276"/>
                <a:gd name="connsiteY1" fmla="*/ 0 h 915899"/>
                <a:gd name="connsiteX2" fmla="*/ 111276 w 111276"/>
                <a:gd name="connsiteY2" fmla="*/ 851654 h 915899"/>
                <a:gd name="connsiteX3" fmla="*/ 0 w 111276"/>
                <a:gd name="connsiteY3" fmla="*/ 915899 h 91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276" h="915899">
                  <a:moveTo>
                    <a:pt x="0" y="64245"/>
                  </a:moveTo>
                  <a:lnTo>
                    <a:pt x="111276" y="0"/>
                  </a:lnTo>
                  <a:lnTo>
                    <a:pt x="111276" y="851654"/>
                  </a:lnTo>
                  <a:lnTo>
                    <a:pt x="0" y="915899"/>
                  </a:lnTo>
                  <a:close/>
                </a:path>
              </a:pathLst>
            </a:custGeom>
            <a:solidFill>
              <a:srgbClr val="F7A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34" name="图片 33" descr="口号.pn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8702566" y="204952"/>
            <a:ext cx="3279227" cy="1245090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lumMod val="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680" name="Picture 2" descr="T:\AGY-工作共享\06.部门资料\02.品牌宣传\logo\图片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4163" y="6029325"/>
            <a:ext cx="183515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81" name="TextBox 14"/>
          <p:cNvSpPr txBox="1">
            <a:spLocks noChangeArrowheads="1"/>
          </p:cNvSpPr>
          <p:nvPr/>
        </p:nvSpPr>
        <p:spPr bwMode="auto">
          <a:xfrm>
            <a:off x="671513" y="508000"/>
            <a:ext cx="3513135" cy="538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工作管理</a:t>
            </a:r>
            <a:r>
              <a:rPr lang="en-US" altLang="zh-CN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活动量管理</a:t>
            </a:r>
          </a:p>
        </p:txBody>
      </p:sp>
      <p:pic>
        <p:nvPicPr>
          <p:cNvPr id="28682" name="Picture 13" descr="C:\Users\qagy025\Desktop\综合理财销售平台\交易系统\空投第二代\手机版空投操作手册\图片\手机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13263" y="119063"/>
            <a:ext cx="3502025" cy="667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14" descr="C:\Users\qagy025\Desktop\营销支持\470065591841461487.png"/>
          <p:cNvPicPr>
            <a:picLocks noChangeAspect="1" noChangeArrowheads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>
            <a:off x="4849813" y="814388"/>
            <a:ext cx="2816225" cy="5181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8684" name="Picture 5" descr="C:\Users\qagy025\Desktop\5676809jr.jp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-2128270">
            <a:off x="3527425" y="1425575"/>
            <a:ext cx="1485900" cy="81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5" name="Picture 7" descr="C:\Users\qagy025\Desktop\5676809jr.jpg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535400">
            <a:off x="7483475" y="1536700"/>
            <a:ext cx="1441450" cy="788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 descr="C:\Users\qagy025\Desktop\2017年终会\png\04宸ヤ綔鏃ュ織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85838" y="1216025"/>
            <a:ext cx="2614612" cy="4648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5" name="Picture 3" descr="C:\Users\qagy025\Desktop\2017年终会\png\05姣忔棩姹囨姤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826500" y="1400175"/>
            <a:ext cx="2620963" cy="4662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>
                <a:latin typeface="+mn-lt"/>
                <a:ea typeface="+mn-ea"/>
              </a:rPr>
              <a:t>e7d195523061f1c003d7160bb3852330e69e1b47c664ea0314E9593E18313AD830F940F1AC53C40C0B8B3D93D4DFF44B590F8D4A945ADE53F5D61968231FCAE157B0D7022AA0681C03E9FB4B1E3862D0666331DC31C762E38CCE9B004C881DBFF7ADBD3C08385A60E71AB27ABD5A85EF100AB78BD2C7D6EA1A4D2EC171CAF963D9202BB216975B45</a:t>
            </a:r>
            <a:endParaRPr lang="zh-CN" altLang="en-US" sz="100">
              <a:latin typeface="+mn-lt"/>
              <a:ea typeface="+mn-ea"/>
            </a:endParaRPr>
          </a:p>
        </p:txBody>
      </p:sp>
      <p:grpSp>
        <p:nvGrpSpPr>
          <p:cNvPr id="29699" name="组合 14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-1" y="0"/>
            <a:chExt cx="12192001" cy="6858000"/>
          </a:xfrm>
        </p:grpSpPr>
        <p:pic>
          <p:nvPicPr>
            <p:cNvPr id="29715" name="图片 9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7806"/>
              <a:ext cx="12192000" cy="684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矩形 26"/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29700" name="图片 11"/>
          <p:cNvPicPr>
            <a:picLocks noChangeAspect="1"/>
          </p:cNvPicPr>
          <p:nvPr/>
        </p:nvPicPr>
        <p:blipFill>
          <a:blip r:embed="rId3" cstate="print"/>
          <a:srcRect t="-166" r="77106" b="100000"/>
          <a:stretch>
            <a:fillRect/>
          </a:stretch>
        </p:blipFill>
        <p:spPr bwMode="auto">
          <a:xfrm>
            <a:off x="-4763" y="0"/>
            <a:ext cx="2811463" cy="1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screen">
            <a:extLst/>
          </a:blip>
          <a:srcRect/>
          <a:stretch>
            <a:fillRect/>
          </a:stretch>
        </p:blipFill>
        <p:spPr>
          <a:xfrm>
            <a:off x="0" y="495300"/>
            <a:ext cx="660400" cy="546100"/>
          </a:xfrm>
          <a:custGeom>
            <a:avLst/>
            <a:gdLst>
              <a:gd name="connsiteX0" fmla="*/ 0 w 660400"/>
              <a:gd name="connsiteY0" fmla="*/ 0 h 546100"/>
              <a:gd name="connsiteX1" fmla="*/ 569382 w 660400"/>
              <a:gd name="connsiteY1" fmla="*/ 0 h 546100"/>
              <a:gd name="connsiteX2" fmla="*/ 660400 w 660400"/>
              <a:gd name="connsiteY2" fmla="*/ 91018 h 546100"/>
              <a:gd name="connsiteX3" fmla="*/ 660400 w 660400"/>
              <a:gd name="connsiteY3" fmla="*/ 455082 h 546100"/>
              <a:gd name="connsiteX4" fmla="*/ 569382 w 660400"/>
              <a:gd name="connsiteY4" fmla="*/ 546100 h 546100"/>
              <a:gd name="connsiteX5" fmla="*/ 0 w 660400"/>
              <a:gd name="connsiteY5" fmla="*/ 54610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400" h="546100">
                <a:moveTo>
                  <a:pt x="0" y="0"/>
                </a:moveTo>
                <a:lnTo>
                  <a:pt x="569382" y="0"/>
                </a:lnTo>
                <a:cubicBezTo>
                  <a:pt x="619650" y="0"/>
                  <a:pt x="660400" y="40750"/>
                  <a:pt x="660400" y="91018"/>
                </a:cubicBezTo>
                <a:lnTo>
                  <a:pt x="660400" y="455082"/>
                </a:lnTo>
                <a:cubicBezTo>
                  <a:pt x="660400" y="505350"/>
                  <a:pt x="619650" y="546100"/>
                  <a:pt x="569382" y="546100"/>
                </a:cubicBezTo>
                <a:lnTo>
                  <a:pt x="0" y="546100"/>
                </a:lnTo>
                <a:close/>
              </a:path>
            </a:pathLst>
          </a:custGeom>
          <a:gradFill>
            <a:gsLst>
              <a:gs pos="0">
                <a:srgbClr val="E63E2D"/>
              </a:gs>
              <a:gs pos="100000">
                <a:srgbClr val="88151B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29702" name="组合 35"/>
          <p:cNvGrpSpPr>
            <a:grpSpLocks/>
          </p:cNvGrpSpPr>
          <p:nvPr/>
        </p:nvGrpSpPr>
        <p:grpSpPr bwMode="auto">
          <a:xfrm>
            <a:off x="0" y="346075"/>
            <a:ext cx="511175" cy="844550"/>
            <a:chOff x="23811" y="345968"/>
            <a:chExt cx="511265" cy="844763"/>
          </a:xfrm>
        </p:grpSpPr>
        <p:sp>
          <p:nvSpPr>
            <p:cNvPr id="31" name="直角三角形 30"/>
            <p:cNvSpPr/>
            <p:nvPr/>
          </p:nvSpPr>
          <p:spPr>
            <a:xfrm flipV="1">
              <a:off x="23811" y="1038293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直角三角形 31"/>
            <p:cNvSpPr/>
            <p:nvPr/>
          </p:nvSpPr>
          <p:spPr>
            <a:xfrm flipH="1">
              <a:off x="468389" y="428539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任意多边形: 形状 31"/>
            <p:cNvSpPr/>
            <p:nvPr/>
          </p:nvSpPr>
          <p:spPr>
            <a:xfrm rot="1800000">
              <a:off x="228635" y="345968"/>
              <a:ext cx="101618" cy="844763"/>
            </a:xfrm>
            <a:custGeom>
              <a:avLst/>
              <a:gdLst>
                <a:gd name="connsiteX0" fmla="*/ 0 w 111276"/>
                <a:gd name="connsiteY0" fmla="*/ 64245 h 915899"/>
                <a:gd name="connsiteX1" fmla="*/ 111276 w 111276"/>
                <a:gd name="connsiteY1" fmla="*/ 0 h 915899"/>
                <a:gd name="connsiteX2" fmla="*/ 111276 w 111276"/>
                <a:gd name="connsiteY2" fmla="*/ 851654 h 915899"/>
                <a:gd name="connsiteX3" fmla="*/ 0 w 111276"/>
                <a:gd name="connsiteY3" fmla="*/ 915899 h 91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276" h="915899">
                  <a:moveTo>
                    <a:pt x="0" y="64245"/>
                  </a:moveTo>
                  <a:lnTo>
                    <a:pt x="111276" y="0"/>
                  </a:lnTo>
                  <a:lnTo>
                    <a:pt x="111276" y="851654"/>
                  </a:lnTo>
                  <a:lnTo>
                    <a:pt x="0" y="915899"/>
                  </a:lnTo>
                  <a:close/>
                </a:path>
              </a:pathLst>
            </a:custGeom>
            <a:solidFill>
              <a:srgbClr val="F7A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34" name="图片 33" descr="口号.pn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8702566" y="204952"/>
            <a:ext cx="3279227" cy="1245090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lumMod val="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9704" name="Picture 2" descr="T:\AGY-工作共享\06.部门资料\02.品牌宣传\logo\图片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4163" y="6029325"/>
            <a:ext cx="183515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5" name="TextBox 14"/>
          <p:cNvSpPr txBox="1">
            <a:spLocks noChangeArrowheads="1"/>
          </p:cNvSpPr>
          <p:nvPr/>
        </p:nvSpPr>
        <p:spPr bwMode="auto">
          <a:xfrm>
            <a:off x="671513" y="508000"/>
            <a:ext cx="3513135" cy="538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工作管理</a:t>
            </a:r>
            <a:r>
              <a:rPr lang="en-US" altLang="zh-CN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活动量管理</a:t>
            </a:r>
          </a:p>
        </p:txBody>
      </p:sp>
      <p:pic>
        <p:nvPicPr>
          <p:cNvPr id="29706" name="Picture 13" descr="C:\Users\qagy025\Desktop\综合理财销售平台\交易系统\空投第二代\手机版空投操作手册\图片\手机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13263" y="119063"/>
            <a:ext cx="3502025" cy="667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14" descr="C:\Users\qagy025\Desktop\营销支持\470065591841461487.png"/>
          <p:cNvPicPr>
            <a:picLocks noChangeAspect="1" noChangeArrowheads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>
            <a:off x="4849813" y="901700"/>
            <a:ext cx="2816225" cy="500856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074" name="Picture 2" descr="C:\Users\qagy025\Desktop\2017年终会\png\04宸ヤ綔鏃ュ織.png"/>
          <p:cNvPicPr>
            <a:picLocks noChangeAspect="1" noChangeArrowheads="1"/>
          </p:cNvPicPr>
          <p:nvPr/>
        </p:nvPicPr>
        <p:blipFill>
          <a:blip r:embed="rId9" cstate="print"/>
          <a:stretch>
            <a:fillRect/>
          </a:stretch>
        </p:blipFill>
        <p:spPr bwMode="auto">
          <a:xfrm>
            <a:off x="985838" y="1216025"/>
            <a:ext cx="2614612" cy="4646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5" name="Picture 3" descr="C:\Users\qagy025\Desktop\2017年终会\png\05姣忔棩姹囨姤.png"/>
          <p:cNvPicPr>
            <a:picLocks noChangeAspect="1" noChangeArrowheads="1"/>
          </p:cNvPicPr>
          <p:nvPr/>
        </p:nvPicPr>
        <p:blipFill>
          <a:blip r:embed="rId10" cstate="print"/>
          <a:stretch>
            <a:fillRect/>
          </a:stretch>
        </p:blipFill>
        <p:spPr bwMode="auto">
          <a:xfrm>
            <a:off x="8888413" y="1400175"/>
            <a:ext cx="2497137" cy="4662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C:\Users\qagy025\Desktop\2017年终会\5676809jr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9330226">
            <a:off x="7460824" y="4919381"/>
            <a:ext cx="1525173" cy="835396"/>
          </a:xfrm>
          <a:prstGeom prst="rect">
            <a:avLst/>
          </a:prstGeom>
          <a:noFill/>
        </p:spPr>
      </p:pic>
      <p:pic>
        <p:nvPicPr>
          <p:cNvPr id="22" name="Picture 2" descr="C:\Users\qagy025\Desktop\2017年终会\5676809jr.jpg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203708" flipH="1">
            <a:off x="3600914" y="4893958"/>
            <a:ext cx="1412663" cy="805412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>
                <a:latin typeface="+mn-lt"/>
                <a:ea typeface="+mn-ea"/>
              </a:rPr>
              <a:t>e7d195523061f1c003d7160bb3852330e69e1b47c664ea0314E9593E18313AD830F940F1AC53C40C0B8B3D93D4DFF44B590F8D4A945ADE53F5D61968231FCAE157B0D7022AA0681C03E9FB4B1E3862D0666331DC31C762E38CCE9B004C881DBFF7ADBD3C08385A60E71AB27ABD5A85EF100AB78BD2C7D6EA1A4D2EC171CAF963D9202BB216975B45</a:t>
            </a:r>
            <a:endParaRPr lang="zh-CN" altLang="en-US" sz="100">
              <a:latin typeface="+mn-lt"/>
              <a:ea typeface="+mn-ea"/>
            </a:endParaRPr>
          </a:p>
        </p:txBody>
      </p:sp>
      <p:grpSp>
        <p:nvGrpSpPr>
          <p:cNvPr id="30723" name="组合 14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-1" y="0"/>
            <a:chExt cx="12192001" cy="6858000"/>
          </a:xfrm>
        </p:grpSpPr>
        <p:pic>
          <p:nvPicPr>
            <p:cNvPr id="30749" name="图片 9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0" y="7806"/>
              <a:ext cx="12192000" cy="684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矩形 26"/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30724" name="图片 11"/>
          <p:cNvPicPr>
            <a:picLocks noChangeAspect="1"/>
          </p:cNvPicPr>
          <p:nvPr/>
        </p:nvPicPr>
        <p:blipFill>
          <a:blip r:embed="rId3" cstate="print"/>
          <a:srcRect t="-166" r="77106" b="100000"/>
          <a:stretch>
            <a:fillRect/>
          </a:stretch>
        </p:blipFill>
        <p:spPr bwMode="auto">
          <a:xfrm>
            <a:off x="-4763" y="0"/>
            <a:ext cx="2811463" cy="1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screen">
            <a:extLst/>
          </a:blip>
          <a:srcRect/>
          <a:stretch>
            <a:fillRect/>
          </a:stretch>
        </p:blipFill>
        <p:spPr>
          <a:xfrm>
            <a:off x="0" y="495300"/>
            <a:ext cx="660400" cy="546100"/>
          </a:xfrm>
          <a:custGeom>
            <a:avLst/>
            <a:gdLst>
              <a:gd name="connsiteX0" fmla="*/ 0 w 660400"/>
              <a:gd name="connsiteY0" fmla="*/ 0 h 546100"/>
              <a:gd name="connsiteX1" fmla="*/ 569382 w 660400"/>
              <a:gd name="connsiteY1" fmla="*/ 0 h 546100"/>
              <a:gd name="connsiteX2" fmla="*/ 660400 w 660400"/>
              <a:gd name="connsiteY2" fmla="*/ 91018 h 546100"/>
              <a:gd name="connsiteX3" fmla="*/ 660400 w 660400"/>
              <a:gd name="connsiteY3" fmla="*/ 455082 h 546100"/>
              <a:gd name="connsiteX4" fmla="*/ 569382 w 660400"/>
              <a:gd name="connsiteY4" fmla="*/ 546100 h 546100"/>
              <a:gd name="connsiteX5" fmla="*/ 0 w 660400"/>
              <a:gd name="connsiteY5" fmla="*/ 54610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400" h="546100">
                <a:moveTo>
                  <a:pt x="0" y="0"/>
                </a:moveTo>
                <a:lnTo>
                  <a:pt x="569382" y="0"/>
                </a:lnTo>
                <a:cubicBezTo>
                  <a:pt x="619650" y="0"/>
                  <a:pt x="660400" y="40750"/>
                  <a:pt x="660400" y="91018"/>
                </a:cubicBezTo>
                <a:lnTo>
                  <a:pt x="660400" y="455082"/>
                </a:lnTo>
                <a:cubicBezTo>
                  <a:pt x="660400" y="505350"/>
                  <a:pt x="619650" y="546100"/>
                  <a:pt x="569382" y="546100"/>
                </a:cubicBezTo>
                <a:lnTo>
                  <a:pt x="0" y="546100"/>
                </a:lnTo>
                <a:close/>
              </a:path>
            </a:pathLst>
          </a:custGeom>
          <a:gradFill>
            <a:gsLst>
              <a:gs pos="0">
                <a:srgbClr val="E63E2D"/>
              </a:gs>
              <a:gs pos="100000">
                <a:srgbClr val="88151B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30726" name="组合 35"/>
          <p:cNvGrpSpPr>
            <a:grpSpLocks/>
          </p:cNvGrpSpPr>
          <p:nvPr/>
        </p:nvGrpSpPr>
        <p:grpSpPr bwMode="auto">
          <a:xfrm>
            <a:off x="0" y="346075"/>
            <a:ext cx="511175" cy="844550"/>
            <a:chOff x="23811" y="345968"/>
            <a:chExt cx="511265" cy="844763"/>
          </a:xfrm>
        </p:grpSpPr>
        <p:sp>
          <p:nvSpPr>
            <p:cNvPr id="31" name="直角三角形 30"/>
            <p:cNvSpPr/>
            <p:nvPr/>
          </p:nvSpPr>
          <p:spPr>
            <a:xfrm flipV="1">
              <a:off x="23811" y="1038293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直角三角形 31"/>
            <p:cNvSpPr/>
            <p:nvPr/>
          </p:nvSpPr>
          <p:spPr>
            <a:xfrm flipH="1">
              <a:off x="468389" y="428539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任意多边形: 形状 31"/>
            <p:cNvSpPr/>
            <p:nvPr/>
          </p:nvSpPr>
          <p:spPr>
            <a:xfrm rot="1800000">
              <a:off x="228635" y="345968"/>
              <a:ext cx="101618" cy="844763"/>
            </a:xfrm>
            <a:custGeom>
              <a:avLst/>
              <a:gdLst>
                <a:gd name="connsiteX0" fmla="*/ 0 w 111276"/>
                <a:gd name="connsiteY0" fmla="*/ 64245 h 915899"/>
                <a:gd name="connsiteX1" fmla="*/ 111276 w 111276"/>
                <a:gd name="connsiteY1" fmla="*/ 0 h 915899"/>
                <a:gd name="connsiteX2" fmla="*/ 111276 w 111276"/>
                <a:gd name="connsiteY2" fmla="*/ 851654 h 915899"/>
                <a:gd name="connsiteX3" fmla="*/ 0 w 111276"/>
                <a:gd name="connsiteY3" fmla="*/ 915899 h 91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276" h="915899">
                  <a:moveTo>
                    <a:pt x="0" y="64245"/>
                  </a:moveTo>
                  <a:lnTo>
                    <a:pt x="111276" y="0"/>
                  </a:lnTo>
                  <a:lnTo>
                    <a:pt x="111276" y="851654"/>
                  </a:lnTo>
                  <a:lnTo>
                    <a:pt x="0" y="915899"/>
                  </a:lnTo>
                  <a:close/>
                </a:path>
              </a:pathLst>
            </a:custGeom>
            <a:solidFill>
              <a:srgbClr val="F7A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34" name="图片 33" descr="口号.pn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8702566" y="204952"/>
            <a:ext cx="3279227" cy="1245090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lumMod val="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728" name="Picture 2" descr="T:\AGY-工作共享\06.部门资料\02.品牌宣传\logo\图片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4163" y="6029325"/>
            <a:ext cx="183515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9" name="TextBox 14"/>
          <p:cNvSpPr txBox="1">
            <a:spLocks noChangeArrowheads="1"/>
          </p:cNvSpPr>
          <p:nvPr/>
        </p:nvSpPr>
        <p:spPr bwMode="auto">
          <a:xfrm>
            <a:off x="671513" y="496888"/>
            <a:ext cx="2323707" cy="538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营销支持平台</a:t>
            </a:r>
          </a:p>
        </p:txBody>
      </p:sp>
      <p:grpSp>
        <p:nvGrpSpPr>
          <p:cNvPr id="30730" name="组合 47"/>
          <p:cNvGrpSpPr>
            <a:grpSpLocks/>
          </p:cNvGrpSpPr>
          <p:nvPr/>
        </p:nvGrpSpPr>
        <p:grpSpPr bwMode="auto">
          <a:xfrm>
            <a:off x="4270375" y="1462088"/>
            <a:ext cx="3984625" cy="3762375"/>
            <a:chOff x="4270311" y="1461785"/>
            <a:chExt cx="3984232" cy="3763061"/>
          </a:xfrm>
        </p:grpSpPr>
        <p:pic>
          <p:nvPicPr>
            <p:cNvPr id="17" name="图片 16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/>
            </a:blip>
            <a:srcRect l="74582" t="26716" r="14843" b="52323"/>
            <a:stretch>
              <a:fillRect/>
            </a:stretch>
          </p:blipFill>
          <p:spPr>
            <a:xfrm>
              <a:off x="4960935" y="1461785"/>
              <a:ext cx="1289276" cy="1437488"/>
            </a:xfrm>
            <a:custGeom>
              <a:avLst/>
              <a:gdLst>
                <a:gd name="connsiteX0" fmla="*/ 644428 w 1289276"/>
                <a:gd name="connsiteY0" fmla="*/ 1 h 1437488"/>
                <a:gd name="connsiteX1" fmla="*/ 717321 w 1289276"/>
                <a:gd name="connsiteY1" fmla="*/ 16866 h 1437488"/>
                <a:gd name="connsiteX2" fmla="*/ 1216325 w 1289276"/>
                <a:gd name="connsiteY2" fmla="*/ 304966 h 1437488"/>
                <a:gd name="connsiteX3" fmla="*/ 1288607 w 1289276"/>
                <a:gd name="connsiteY3" fmla="*/ 432554 h 1437488"/>
                <a:gd name="connsiteX4" fmla="*/ 1289276 w 1289276"/>
                <a:gd name="connsiteY4" fmla="*/ 1003879 h 1437488"/>
                <a:gd name="connsiteX5" fmla="*/ 1214922 w 1289276"/>
                <a:gd name="connsiteY5" fmla="*/ 1132663 h 1437488"/>
                <a:gd name="connsiteX6" fmla="*/ 717948 w 1289276"/>
                <a:gd name="connsiteY6" fmla="*/ 1420966 h 1437488"/>
                <a:gd name="connsiteX7" fmla="*/ 573171 w 1289276"/>
                <a:gd name="connsiteY7" fmla="*/ 1418942 h 1437488"/>
                <a:gd name="connsiteX8" fmla="*/ 74167 w 1289276"/>
                <a:gd name="connsiteY8" fmla="*/ 1130842 h 1437488"/>
                <a:gd name="connsiteX9" fmla="*/ 26 w 1289276"/>
                <a:gd name="connsiteY9" fmla="*/ 1006474 h 1437488"/>
                <a:gd name="connsiteX10" fmla="*/ 1216 w 1289276"/>
                <a:gd name="connsiteY10" fmla="*/ 431929 h 1437488"/>
                <a:gd name="connsiteX11" fmla="*/ 75570 w 1289276"/>
                <a:gd name="connsiteY11" fmla="*/ 303146 h 1437488"/>
                <a:gd name="connsiteX12" fmla="*/ 570686 w 1289276"/>
                <a:gd name="connsiteY12" fmla="*/ 18062 h 1437488"/>
                <a:gd name="connsiteX13" fmla="*/ 644428 w 1289276"/>
                <a:gd name="connsiteY13" fmla="*/ 1 h 143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89276" h="1437488">
                  <a:moveTo>
                    <a:pt x="644428" y="1"/>
                  </a:moveTo>
                  <a:cubicBezTo>
                    <a:pt x="671287" y="-53"/>
                    <a:pt x="698005" y="5714"/>
                    <a:pt x="717321" y="16866"/>
                  </a:cubicBezTo>
                  <a:cubicBezTo>
                    <a:pt x="717321" y="16866"/>
                    <a:pt x="717321" y="16866"/>
                    <a:pt x="1216325" y="304966"/>
                  </a:cubicBezTo>
                  <a:cubicBezTo>
                    <a:pt x="1254957" y="327271"/>
                    <a:pt x="1289738" y="385987"/>
                    <a:pt x="1288607" y="432554"/>
                  </a:cubicBezTo>
                  <a:lnTo>
                    <a:pt x="1289276" y="1003879"/>
                  </a:lnTo>
                  <a:cubicBezTo>
                    <a:pt x="1288145" y="1050447"/>
                    <a:pt x="1254686" y="1108399"/>
                    <a:pt x="1214922" y="1132663"/>
                  </a:cubicBezTo>
                  <a:cubicBezTo>
                    <a:pt x="1214922" y="1132663"/>
                    <a:pt x="1214922" y="1132663"/>
                    <a:pt x="717948" y="1420966"/>
                  </a:cubicBezTo>
                  <a:cubicBezTo>
                    <a:pt x="678184" y="1445229"/>
                    <a:pt x="611803" y="1441246"/>
                    <a:pt x="573171" y="1418942"/>
                  </a:cubicBezTo>
                  <a:cubicBezTo>
                    <a:pt x="573171" y="1418942"/>
                    <a:pt x="573171" y="1418942"/>
                    <a:pt x="74167" y="1130842"/>
                  </a:cubicBezTo>
                  <a:cubicBezTo>
                    <a:pt x="35535" y="1108537"/>
                    <a:pt x="-1105" y="1053041"/>
                    <a:pt x="26" y="1006474"/>
                  </a:cubicBezTo>
                  <a:cubicBezTo>
                    <a:pt x="26" y="1006474"/>
                    <a:pt x="26" y="1006474"/>
                    <a:pt x="1216" y="431929"/>
                  </a:cubicBezTo>
                  <a:cubicBezTo>
                    <a:pt x="2347" y="385361"/>
                    <a:pt x="35806" y="327409"/>
                    <a:pt x="75570" y="303146"/>
                  </a:cubicBezTo>
                  <a:cubicBezTo>
                    <a:pt x="75570" y="303146"/>
                    <a:pt x="75570" y="303146"/>
                    <a:pt x="570686" y="18062"/>
                  </a:cubicBezTo>
                  <a:cubicBezTo>
                    <a:pt x="590567" y="5931"/>
                    <a:pt x="617568" y="56"/>
                    <a:pt x="644428" y="1"/>
                  </a:cubicBezTo>
                  <a:close/>
                </a:path>
              </a:pathLst>
            </a:custGeom>
            <a:effectLst>
              <a:outerShdw blurRad="190500" dist="63500" dir="270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18" name="图片 17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/>
            </a:blip>
            <a:srcRect l="68918" t="43671" r="20507" b="35368"/>
            <a:stretch>
              <a:fillRect/>
            </a:stretch>
          </p:blipFill>
          <p:spPr>
            <a:xfrm>
              <a:off x="4270311" y="2624571"/>
              <a:ext cx="1289276" cy="1437488"/>
            </a:xfrm>
            <a:custGeom>
              <a:avLst/>
              <a:gdLst>
                <a:gd name="connsiteX0" fmla="*/ 644428 w 1289276"/>
                <a:gd name="connsiteY0" fmla="*/ 1 h 1437488"/>
                <a:gd name="connsiteX1" fmla="*/ 717321 w 1289276"/>
                <a:gd name="connsiteY1" fmla="*/ 16866 h 1437488"/>
                <a:gd name="connsiteX2" fmla="*/ 1216325 w 1289276"/>
                <a:gd name="connsiteY2" fmla="*/ 304966 h 1437488"/>
                <a:gd name="connsiteX3" fmla="*/ 1288607 w 1289276"/>
                <a:gd name="connsiteY3" fmla="*/ 432554 h 1437488"/>
                <a:gd name="connsiteX4" fmla="*/ 1289276 w 1289276"/>
                <a:gd name="connsiteY4" fmla="*/ 1003879 h 1437488"/>
                <a:gd name="connsiteX5" fmla="*/ 1214922 w 1289276"/>
                <a:gd name="connsiteY5" fmla="*/ 1132663 h 1437488"/>
                <a:gd name="connsiteX6" fmla="*/ 717948 w 1289276"/>
                <a:gd name="connsiteY6" fmla="*/ 1420966 h 1437488"/>
                <a:gd name="connsiteX7" fmla="*/ 573171 w 1289276"/>
                <a:gd name="connsiteY7" fmla="*/ 1418942 h 1437488"/>
                <a:gd name="connsiteX8" fmla="*/ 74167 w 1289276"/>
                <a:gd name="connsiteY8" fmla="*/ 1130842 h 1437488"/>
                <a:gd name="connsiteX9" fmla="*/ 26 w 1289276"/>
                <a:gd name="connsiteY9" fmla="*/ 1006474 h 1437488"/>
                <a:gd name="connsiteX10" fmla="*/ 1216 w 1289276"/>
                <a:gd name="connsiteY10" fmla="*/ 431929 h 1437488"/>
                <a:gd name="connsiteX11" fmla="*/ 75570 w 1289276"/>
                <a:gd name="connsiteY11" fmla="*/ 303146 h 1437488"/>
                <a:gd name="connsiteX12" fmla="*/ 570686 w 1289276"/>
                <a:gd name="connsiteY12" fmla="*/ 18062 h 1437488"/>
                <a:gd name="connsiteX13" fmla="*/ 644428 w 1289276"/>
                <a:gd name="connsiteY13" fmla="*/ 1 h 143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89276" h="1437488">
                  <a:moveTo>
                    <a:pt x="644428" y="1"/>
                  </a:moveTo>
                  <a:cubicBezTo>
                    <a:pt x="671287" y="-53"/>
                    <a:pt x="698005" y="5714"/>
                    <a:pt x="717321" y="16866"/>
                  </a:cubicBezTo>
                  <a:cubicBezTo>
                    <a:pt x="717321" y="16866"/>
                    <a:pt x="717321" y="16866"/>
                    <a:pt x="1216325" y="304966"/>
                  </a:cubicBezTo>
                  <a:cubicBezTo>
                    <a:pt x="1254957" y="327271"/>
                    <a:pt x="1289738" y="385987"/>
                    <a:pt x="1288607" y="432554"/>
                  </a:cubicBezTo>
                  <a:lnTo>
                    <a:pt x="1289276" y="1003879"/>
                  </a:lnTo>
                  <a:cubicBezTo>
                    <a:pt x="1288145" y="1050447"/>
                    <a:pt x="1254686" y="1108399"/>
                    <a:pt x="1214922" y="1132663"/>
                  </a:cubicBezTo>
                  <a:cubicBezTo>
                    <a:pt x="1214922" y="1132663"/>
                    <a:pt x="1214922" y="1132663"/>
                    <a:pt x="717948" y="1420966"/>
                  </a:cubicBezTo>
                  <a:cubicBezTo>
                    <a:pt x="678184" y="1445229"/>
                    <a:pt x="611803" y="1441246"/>
                    <a:pt x="573171" y="1418942"/>
                  </a:cubicBezTo>
                  <a:cubicBezTo>
                    <a:pt x="573171" y="1418942"/>
                    <a:pt x="573171" y="1418942"/>
                    <a:pt x="74167" y="1130842"/>
                  </a:cubicBezTo>
                  <a:cubicBezTo>
                    <a:pt x="35535" y="1108537"/>
                    <a:pt x="-1105" y="1053041"/>
                    <a:pt x="26" y="1006474"/>
                  </a:cubicBezTo>
                  <a:cubicBezTo>
                    <a:pt x="26" y="1006474"/>
                    <a:pt x="26" y="1006474"/>
                    <a:pt x="1216" y="431929"/>
                  </a:cubicBezTo>
                  <a:cubicBezTo>
                    <a:pt x="2347" y="385361"/>
                    <a:pt x="35806" y="327409"/>
                    <a:pt x="75570" y="303146"/>
                  </a:cubicBezTo>
                  <a:cubicBezTo>
                    <a:pt x="75570" y="303146"/>
                    <a:pt x="75570" y="303146"/>
                    <a:pt x="570686" y="18062"/>
                  </a:cubicBezTo>
                  <a:cubicBezTo>
                    <a:pt x="590567" y="5931"/>
                    <a:pt x="617568" y="56"/>
                    <a:pt x="644428" y="1"/>
                  </a:cubicBezTo>
                  <a:close/>
                </a:path>
              </a:pathLst>
            </a:custGeom>
            <a:effectLst>
              <a:outerShdw blurRad="190500" dist="63500" dir="270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23" name="图片 22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/>
            </a:blip>
            <a:srcRect l="74391" t="60626" r="15035" b="18413"/>
            <a:stretch>
              <a:fillRect/>
            </a:stretch>
          </p:blipFill>
          <p:spPr>
            <a:xfrm>
              <a:off x="4937529" y="3787357"/>
              <a:ext cx="1289276" cy="1437488"/>
            </a:xfrm>
            <a:custGeom>
              <a:avLst/>
              <a:gdLst>
                <a:gd name="connsiteX0" fmla="*/ 644428 w 1289276"/>
                <a:gd name="connsiteY0" fmla="*/ 1 h 1437488"/>
                <a:gd name="connsiteX1" fmla="*/ 717321 w 1289276"/>
                <a:gd name="connsiteY1" fmla="*/ 16866 h 1437488"/>
                <a:gd name="connsiteX2" fmla="*/ 1216325 w 1289276"/>
                <a:gd name="connsiteY2" fmla="*/ 304967 h 1437488"/>
                <a:gd name="connsiteX3" fmla="*/ 1288607 w 1289276"/>
                <a:gd name="connsiteY3" fmla="*/ 432554 h 1437488"/>
                <a:gd name="connsiteX4" fmla="*/ 1289276 w 1289276"/>
                <a:gd name="connsiteY4" fmla="*/ 1003879 h 1437488"/>
                <a:gd name="connsiteX5" fmla="*/ 1214922 w 1289276"/>
                <a:gd name="connsiteY5" fmla="*/ 1132663 h 1437488"/>
                <a:gd name="connsiteX6" fmla="*/ 717948 w 1289276"/>
                <a:gd name="connsiteY6" fmla="*/ 1420966 h 1437488"/>
                <a:gd name="connsiteX7" fmla="*/ 573171 w 1289276"/>
                <a:gd name="connsiteY7" fmla="*/ 1418942 h 1437488"/>
                <a:gd name="connsiteX8" fmla="*/ 74167 w 1289276"/>
                <a:gd name="connsiteY8" fmla="*/ 1130842 h 1437488"/>
                <a:gd name="connsiteX9" fmla="*/ 26 w 1289276"/>
                <a:gd name="connsiteY9" fmla="*/ 1006474 h 1437488"/>
                <a:gd name="connsiteX10" fmla="*/ 1216 w 1289276"/>
                <a:gd name="connsiteY10" fmla="*/ 431929 h 1437488"/>
                <a:gd name="connsiteX11" fmla="*/ 75570 w 1289276"/>
                <a:gd name="connsiteY11" fmla="*/ 303146 h 1437488"/>
                <a:gd name="connsiteX12" fmla="*/ 570686 w 1289276"/>
                <a:gd name="connsiteY12" fmla="*/ 18062 h 1437488"/>
                <a:gd name="connsiteX13" fmla="*/ 644428 w 1289276"/>
                <a:gd name="connsiteY13" fmla="*/ 1 h 143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89276" h="1437488">
                  <a:moveTo>
                    <a:pt x="644428" y="1"/>
                  </a:moveTo>
                  <a:cubicBezTo>
                    <a:pt x="671287" y="-53"/>
                    <a:pt x="698005" y="5714"/>
                    <a:pt x="717321" y="16866"/>
                  </a:cubicBezTo>
                  <a:cubicBezTo>
                    <a:pt x="717321" y="16866"/>
                    <a:pt x="717321" y="16866"/>
                    <a:pt x="1216325" y="304967"/>
                  </a:cubicBezTo>
                  <a:cubicBezTo>
                    <a:pt x="1254957" y="327271"/>
                    <a:pt x="1289738" y="385987"/>
                    <a:pt x="1288607" y="432554"/>
                  </a:cubicBezTo>
                  <a:lnTo>
                    <a:pt x="1289276" y="1003879"/>
                  </a:lnTo>
                  <a:cubicBezTo>
                    <a:pt x="1288145" y="1050447"/>
                    <a:pt x="1254686" y="1108399"/>
                    <a:pt x="1214922" y="1132663"/>
                  </a:cubicBezTo>
                  <a:cubicBezTo>
                    <a:pt x="1214922" y="1132663"/>
                    <a:pt x="1214922" y="1132663"/>
                    <a:pt x="717948" y="1420966"/>
                  </a:cubicBezTo>
                  <a:cubicBezTo>
                    <a:pt x="678184" y="1445229"/>
                    <a:pt x="611803" y="1441246"/>
                    <a:pt x="573171" y="1418942"/>
                  </a:cubicBezTo>
                  <a:cubicBezTo>
                    <a:pt x="573171" y="1418942"/>
                    <a:pt x="573171" y="1418942"/>
                    <a:pt x="74167" y="1130842"/>
                  </a:cubicBezTo>
                  <a:cubicBezTo>
                    <a:pt x="35535" y="1108537"/>
                    <a:pt x="-1105" y="1053041"/>
                    <a:pt x="26" y="1006474"/>
                  </a:cubicBezTo>
                  <a:cubicBezTo>
                    <a:pt x="26" y="1006474"/>
                    <a:pt x="26" y="1006474"/>
                    <a:pt x="1216" y="431929"/>
                  </a:cubicBezTo>
                  <a:cubicBezTo>
                    <a:pt x="2347" y="385361"/>
                    <a:pt x="35806" y="327409"/>
                    <a:pt x="75570" y="303146"/>
                  </a:cubicBezTo>
                  <a:cubicBezTo>
                    <a:pt x="75570" y="303146"/>
                    <a:pt x="75570" y="303146"/>
                    <a:pt x="570686" y="18062"/>
                  </a:cubicBezTo>
                  <a:cubicBezTo>
                    <a:pt x="590567" y="5931"/>
                    <a:pt x="617568" y="56"/>
                    <a:pt x="644428" y="1"/>
                  </a:cubicBezTo>
                  <a:close/>
                </a:path>
              </a:pathLst>
            </a:custGeom>
            <a:effectLst>
              <a:outerShdw blurRad="190500" dist="63500" dir="2700000" algn="t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25" name="文本框 41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SpPr txBox="1"/>
            <p:nvPr/>
          </p:nvSpPr>
          <p:spPr>
            <a:xfrm>
              <a:off x="5051284" y="1987343"/>
              <a:ext cx="1107966" cy="36995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</a:rPr>
                <a:t>消息中心</a:t>
              </a:r>
            </a:p>
          </p:txBody>
        </p:sp>
        <p:sp>
          <p:nvSpPr>
            <p:cNvPr id="37" name="文本框 44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SpPr txBox="1"/>
            <p:nvPr/>
          </p:nvSpPr>
          <p:spPr>
            <a:xfrm>
              <a:off x="5021125" y="4307104"/>
              <a:ext cx="1107966" cy="3699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</a:rPr>
                <a:t>学习平台</a:t>
              </a:r>
            </a:p>
          </p:txBody>
        </p:sp>
        <p:pic>
          <p:nvPicPr>
            <p:cNvPr id="39" name="图片 38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/>
            </a:blip>
            <a:srcRect l="74582" t="26716" r="14843" b="52323"/>
            <a:stretch>
              <a:fillRect/>
            </a:stretch>
          </p:blipFill>
          <p:spPr>
            <a:xfrm>
              <a:off x="6305524" y="1475286"/>
              <a:ext cx="1289276" cy="1437488"/>
            </a:xfrm>
            <a:custGeom>
              <a:avLst/>
              <a:gdLst>
                <a:gd name="connsiteX0" fmla="*/ 644428 w 1289276"/>
                <a:gd name="connsiteY0" fmla="*/ 1 h 1437488"/>
                <a:gd name="connsiteX1" fmla="*/ 717321 w 1289276"/>
                <a:gd name="connsiteY1" fmla="*/ 16866 h 1437488"/>
                <a:gd name="connsiteX2" fmla="*/ 1216325 w 1289276"/>
                <a:gd name="connsiteY2" fmla="*/ 304966 h 1437488"/>
                <a:gd name="connsiteX3" fmla="*/ 1288607 w 1289276"/>
                <a:gd name="connsiteY3" fmla="*/ 432554 h 1437488"/>
                <a:gd name="connsiteX4" fmla="*/ 1289276 w 1289276"/>
                <a:gd name="connsiteY4" fmla="*/ 1003879 h 1437488"/>
                <a:gd name="connsiteX5" fmla="*/ 1214922 w 1289276"/>
                <a:gd name="connsiteY5" fmla="*/ 1132663 h 1437488"/>
                <a:gd name="connsiteX6" fmla="*/ 717948 w 1289276"/>
                <a:gd name="connsiteY6" fmla="*/ 1420966 h 1437488"/>
                <a:gd name="connsiteX7" fmla="*/ 573171 w 1289276"/>
                <a:gd name="connsiteY7" fmla="*/ 1418942 h 1437488"/>
                <a:gd name="connsiteX8" fmla="*/ 74167 w 1289276"/>
                <a:gd name="connsiteY8" fmla="*/ 1130842 h 1437488"/>
                <a:gd name="connsiteX9" fmla="*/ 26 w 1289276"/>
                <a:gd name="connsiteY9" fmla="*/ 1006474 h 1437488"/>
                <a:gd name="connsiteX10" fmla="*/ 1216 w 1289276"/>
                <a:gd name="connsiteY10" fmla="*/ 431929 h 1437488"/>
                <a:gd name="connsiteX11" fmla="*/ 75570 w 1289276"/>
                <a:gd name="connsiteY11" fmla="*/ 303146 h 1437488"/>
                <a:gd name="connsiteX12" fmla="*/ 570686 w 1289276"/>
                <a:gd name="connsiteY12" fmla="*/ 18062 h 1437488"/>
                <a:gd name="connsiteX13" fmla="*/ 644428 w 1289276"/>
                <a:gd name="connsiteY13" fmla="*/ 1 h 143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89276" h="1437488">
                  <a:moveTo>
                    <a:pt x="644428" y="1"/>
                  </a:moveTo>
                  <a:cubicBezTo>
                    <a:pt x="671287" y="-53"/>
                    <a:pt x="698005" y="5714"/>
                    <a:pt x="717321" y="16866"/>
                  </a:cubicBezTo>
                  <a:cubicBezTo>
                    <a:pt x="717321" y="16866"/>
                    <a:pt x="717321" y="16866"/>
                    <a:pt x="1216325" y="304966"/>
                  </a:cubicBezTo>
                  <a:cubicBezTo>
                    <a:pt x="1254957" y="327271"/>
                    <a:pt x="1289738" y="385987"/>
                    <a:pt x="1288607" y="432554"/>
                  </a:cubicBezTo>
                  <a:lnTo>
                    <a:pt x="1289276" y="1003879"/>
                  </a:lnTo>
                  <a:cubicBezTo>
                    <a:pt x="1288145" y="1050447"/>
                    <a:pt x="1254686" y="1108399"/>
                    <a:pt x="1214922" y="1132663"/>
                  </a:cubicBezTo>
                  <a:cubicBezTo>
                    <a:pt x="1214922" y="1132663"/>
                    <a:pt x="1214922" y="1132663"/>
                    <a:pt x="717948" y="1420966"/>
                  </a:cubicBezTo>
                  <a:cubicBezTo>
                    <a:pt x="678184" y="1445229"/>
                    <a:pt x="611803" y="1441246"/>
                    <a:pt x="573171" y="1418942"/>
                  </a:cubicBezTo>
                  <a:cubicBezTo>
                    <a:pt x="573171" y="1418942"/>
                    <a:pt x="573171" y="1418942"/>
                    <a:pt x="74167" y="1130842"/>
                  </a:cubicBezTo>
                  <a:cubicBezTo>
                    <a:pt x="35535" y="1108537"/>
                    <a:pt x="-1105" y="1053041"/>
                    <a:pt x="26" y="1006474"/>
                  </a:cubicBezTo>
                  <a:cubicBezTo>
                    <a:pt x="26" y="1006474"/>
                    <a:pt x="26" y="1006474"/>
                    <a:pt x="1216" y="431929"/>
                  </a:cubicBezTo>
                  <a:cubicBezTo>
                    <a:pt x="2347" y="385361"/>
                    <a:pt x="35806" y="327409"/>
                    <a:pt x="75570" y="303146"/>
                  </a:cubicBezTo>
                  <a:cubicBezTo>
                    <a:pt x="75570" y="303146"/>
                    <a:pt x="75570" y="303146"/>
                    <a:pt x="570686" y="18062"/>
                  </a:cubicBezTo>
                  <a:cubicBezTo>
                    <a:pt x="590567" y="5931"/>
                    <a:pt x="617568" y="56"/>
                    <a:pt x="644428" y="1"/>
                  </a:cubicBezTo>
                  <a:close/>
                </a:path>
              </a:pathLst>
            </a:custGeom>
            <a:effectLst>
              <a:outerShdw blurRad="190500" dist="63500" dir="2700000" algn="t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40" name="文本框 41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SpPr txBox="1"/>
            <p:nvPr/>
          </p:nvSpPr>
          <p:spPr>
            <a:xfrm>
              <a:off x="6395764" y="1990518"/>
              <a:ext cx="1107966" cy="36836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</a:rPr>
                <a:t>信息查询</a:t>
              </a:r>
            </a:p>
          </p:txBody>
        </p:sp>
        <p:pic>
          <p:nvPicPr>
            <p:cNvPr id="41" name="图片 4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/>
            </a:blip>
            <a:srcRect l="74582" t="26716" r="14843" b="52323"/>
            <a:stretch>
              <a:fillRect/>
            </a:stretch>
          </p:blipFill>
          <p:spPr>
            <a:xfrm>
              <a:off x="6965267" y="2644326"/>
              <a:ext cx="1289276" cy="1437488"/>
            </a:xfrm>
            <a:custGeom>
              <a:avLst/>
              <a:gdLst>
                <a:gd name="connsiteX0" fmla="*/ 644428 w 1289276"/>
                <a:gd name="connsiteY0" fmla="*/ 1 h 1437488"/>
                <a:gd name="connsiteX1" fmla="*/ 717321 w 1289276"/>
                <a:gd name="connsiteY1" fmla="*/ 16866 h 1437488"/>
                <a:gd name="connsiteX2" fmla="*/ 1216325 w 1289276"/>
                <a:gd name="connsiteY2" fmla="*/ 304966 h 1437488"/>
                <a:gd name="connsiteX3" fmla="*/ 1288607 w 1289276"/>
                <a:gd name="connsiteY3" fmla="*/ 432554 h 1437488"/>
                <a:gd name="connsiteX4" fmla="*/ 1289276 w 1289276"/>
                <a:gd name="connsiteY4" fmla="*/ 1003879 h 1437488"/>
                <a:gd name="connsiteX5" fmla="*/ 1214922 w 1289276"/>
                <a:gd name="connsiteY5" fmla="*/ 1132663 h 1437488"/>
                <a:gd name="connsiteX6" fmla="*/ 717948 w 1289276"/>
                <a:gd name="connsiteY6" fmla="*/ 1420966 h 1437488"/>
                <a:gd name="connsiteX7" fmla="*/ 573171 w 1289276"/>
                <a:gd name="connsiteY7" fmla="*/ 1418942 h 1437488"/>
                <a:gd name="connsiteX8" fmla="*/ 74167 w 1289276"/>
                <a:gd name="connsiteY8" fmla="*/ 1130842 h 1437488"/>
                <a:gd name="connsiteX9" fmla="*/ 26 w 1289276"/>
                <a:gd name="connsiteY9" fmla="*/ 1006474 h 1437488"/>
                <a:gd name="connsiteX10" fmla="*/ 1216 w 1289276"/>
                <a:gd name="connsiteY10" fmla="*/ 431929 h 1437488"/>
                <a:gd name="connsiteX11" fmla="*/ 75570 w 1289276"/>
                <a:gd name="connsiteY11" fmla="*/ 303146 h 1437488"/>
                <a:gd name="connsiteX12" fmla="*/ 570686 w 1289276"/>
                <a:gd name="connsiteY12" fmla="*/ 18062 h 1437488"/>
                <a:gd name="connsiteX13" fmla="*/ 644428 w 1289276"/>
                <a:gd name="connsiteY13" fmla="*/ 1 h 143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89276" h="1437488">
                  <a:moveTo>
                    <a:pt x="644428" y="1"/>
                  </a:moveTo>
                  <a:cubicBezTo>
                    <a:pt x="671287" y="-53"/>
                    <a:pt x="698005" y="5714"/>
                    <a:pt x="717321" y="16866"/>
                  </a:cubicBezTo>
                  <a:cubicBezTo>
                    <a:pt x="717321" y="16866"/>
                    <a:pt x="717321" y="16866"/>
                    <a:pt x="1216325" y="304966"/>
                  </a:cubicBezTo>
                  <a:cubicBezTo>
                    <a:pt x="1254957" y="327271"/>
                    <a:pt x="1289738" y="385987"/>
                    <a:pt x="1288607" y="432554"/>
                  </a:cubicBezTo>
                  <a:lnTo>
                    <a:pt x="1289276" y="1003879"/>
                  </a:lnTo>
                  <a:cubicBezTo>
                    <a:pt x="1288145" y="1050447"/>
                    <a:pt x="1254686" y="1108399"/>
                    <a:pt x="1214922" y="1132663"/>
                  </a:cubicBezTo>
                  <a:cubicBezTo>
                    <a:pt x="1214922" y="1132663"/>
                    <a:pt x="1214922" y="1132663"/>
                    <a:pt x="717948" y="1420966"/>
                  </a:cubicBezTo>
                  <a:cubicBezTo>
                    <a:pt x="678184" y="1445229"/>
                    <a:pt x="611803" y="1441246"/>
                    <a:pt x="573171" y="1418942"/>
                  </a:cubicBezTo>
                  <a:cubicBezTo>
                    <a:pt x="573171" y="1418942"/>
                    <a:pt x="573171" y="1418942"/>
                    <a:pt x="74167" y="1130842"/>
                  </a:cubicBezTo>
                  <a:cubicBezTo>
                    <a:pt x="35535" y="1108537"/>
                    <a:pt x="-1105" y="1053041"/>
                    <a:pt x="26" y="1006474"/>
                  </a:cubicBezTo>
                  <a:cubicBezTo>
                    <a:pt x="26" y="1006474"/>
                    <a:pt x="26" y="1006474"/>
                    <a:pt x="1216" y="431929"/>
                  </a:cubicBezTo>
                  <a:cubicBezTo>
                    <a:pt x="2347" y="385361"/>
                    <a:pt x="35806" y="327409"/>
                    <a:pt x="75570" y="303146"/>
                  </a:cubicBezTo>
                  <a:cubicBezTo>
                    <a:pt x="75570" y="303146"/>
                    <a:pt x="75570" y="303146"/>
                    <a:pt x="570686" y="18062"/>
                  </a:cubicBezTo>
                  <a:cubicBezTo>
                    <a:pt x="590567" y="5931"/>
                    <a:pt x="617568" y="56"/>
                    <a:pt x="644428" y="1"/>
                  </a:cubicBezTo>
                  <a:close/>
                </a:path>
              </a:pathLst>
            </a:custGeom>
            <a:effectLst>
              <a:outerShdw blurRad="190500" dist="63500" dir="2700000" algn="t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43" name="文本框 41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SpPr txBox="1"/>
            <p:nvPr/>
          </p:nvSpPr>
          <p:spPr>
            <a:xfrm>
              <a:off x="7068798" y="3149605"/>
              <a:ext cx="1107966" cy="36836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</a:rPr>
                <a:t>工作管理</a:t>
              </a:r>
            </a:p>
          </p:txBody>
        </p:sp>
        <p:sp>
          <p:nvSpPr>
            <p:cNvPr id="45" name="文本框 41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SpPr txBox="1"/>
            <p:nvPr/>
          </p:nvSpPr>
          <p:spPr>
            <a:xfrm>
              <a:off x="4360790" y="3160720"/>
              <a:ext cx="1107966" cy="3699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</a:rPr>
                <a:t>个人中心</a:t>
              </a:r>
            </a:p>
          </p:txBody>
        </p:sp>
        <p:pic>
          <p:nvPicPr>
            <p:cNvPr id="30743" name="Picture 3" descr="C:\Users\qagy025\Desktop\2017年终会\wxid_6vdpgc91s4g312_1488249053423_61.jpg"/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810490" y="2796094"/>
              <a:ext cx="903186" cy="10467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图片 29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PicPr>
              <a:picLocks noChangeAspect="1"/>
            </p:cNvPicPr>
            <p:nvPr/>
          </p:nvPicPr>
          <p:blipFill>
            <a:blip r:embed="rId7" cstate="print"/>
            <a:srcRect l="85336" t="60626" r="4090" b="18413"/>
            <a:stretch>
              <a:fillRect/>
            </a:stretch>
          </p:blipFill>
          <p:spPr>
            <a:xfrm>
              <a:off x="6271952" y="3787896"/>
              <a:ext cx="1288923" cy="1436950"/>
            </a:xfrm>
            <a:custGeom>
              <a:avLst/>
              <a:gdLst>
                <a:gd name="connsiteX0" fmla="*/ 644428 w 1289276"/>
                <a:gd name="connsiteY0" fmla="*/ 1 h 1437488"/>
                <a:gd name="connsiteX1" fmla="*/ 717321 w 1289276"/>
                <a:gd name="connsiteY1" fmla="*/ 16866 h 1437488"/>
                <a:gd name="connsiteX2" fmla="*/ 1216325 w 1289276"/>
                <a:gd name="connsiteY2" fmla="*/ 304967 h 1437488"/>
                <a:gd name="connsiteX3" fmla="*/ 1288607 w 1289276"/>
                <a:gd name="connsiteY3" fmla="*/ 432554 h 1437488"/>
                <a:gd name="connsiteX4" fmla="*/ 1289276 w 1289276"/>
                <a:gd name="connsiteY4" fmla="*/ 1003879 h 1437488"/>
                <a:gd name="connsiteX5" fmla="*/ 1214922 w 1289276"/>
                <a:gd name="connsiteY5" fmla="*/ 1132663 h 1437488"/>
                <a:gd name="connsiteX6" fmla="*/ 717948 w 1289276"/>
                <a:gd name="connsiteY6" fmla="*/ 1420966 h 1437488"/>
                <a:gd name="connsiteX7" fmla="*/ 573171 w 1289276"/>
                <a:gd name="connsiteY7" fmla="*/ 1418942 h 1437488"/>
                <a:gd name="connsiteX8" fmla="*/ 74167 w 1289276"/>
                <a:gd name="connsiteY8" fmla="*/ 1130842 h 1437488"/>
                <a:gd name="connsiteX9" fmla="*/ 26 w 1289276"/>
                <a:gd name="connsiteY9" fmla="*/ 1006474 h 1437488"/>
                <a:gd name="connsiteX10" fmla="*/ 1216 w 1289276"/>
                <a:gd name="connsiteY10" fmla="*/ 431929 h 1437488"/>
                <a:gd name="connsiteX11" fmla="*/ 75570 w 1289276"/>
                <a:gd name="connsiteY11" fmla="*/ 303146 h 1437488"/>
                <a:gd name="connsiteX12" fmla="*/ 570686 w 1289276"/>
                <a:gd name="connsiteY12" fmla="*/ 18062 h 1437488"/>
                <a:gd name="connsiteX13" fmla="*/ 644428 w 1289276"/>
                <a:gd name="connsiteY13" fmla="*/ 1 h 143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89276" h="1437488">
                  <a:moveTo>
                    <a:pt x="644428" y="1"/>
                  </a:moveTo>
                  <a:cubicBezTo>
                    <a:pt x="671287" y="-53"/>
                    <a:pt x="698005" y="5714"/>
                    <a:pt x="717321" y="16866"/>
                  </a:cubicBezTo>
                  <a:cubicBezTo>
                    <a:pt x="717321" y="16866"/>
                    <a:pt x="717321" y="16866"/>
                    <a:pt x="1216325" y="304967"/>
                  </a:cubicBezTo>
                  <a:cubicBezTo>
                    <a:pt x="1254957" y="327271"/>
                    <a:pt x="1289738" y="385987"/>
                    <a:pt x="1288607" y="432554"/>
                  </a:cubicBezTo>
                  <a:lnTo>
                    <a:pt x="1289276" y="1003879"/>
                  </a:lnTo>
                  <a:cubicBezTo>
                    <a:pt x="1288145" y="1050447"/>
                    <a:pt x="1254686" y="1108399"/>
                    <a:pt x="1214922" y="1132663"/>
                  </a:cubicBezTo>
                  <a:cubicBezTo>
                    <a:pt x="1214922" y="1132663"/>
                    <a:pt x="1214922" y="1132663"/>
                    <a:pt x="717948" y="1420966"/>
                  </a:cubicBezTo>
                  <a:cubicBezTo>
                    <a:pt x="678184" y="1445229"/>
                    <a:pt x="611803" y="1441246"/>
                    <a:pt x="573171" y="1418942"/>
                  </a:cubicBezTo>
                  <a:cubicBezTo>
                    <a:pt x="573171" y="1418942"/>
                    <a:pt x="573171" y="1418942"/>
                    <a:pt x="74167" y="1130842"/>
                  </a:cubicBezTo>
                  <a:cubicBezTo>
                    <a:pt x="35535" y="1108537"/>
                    <a:pt x="-1105" y="1053041"/>
                    <a:pt x="26" y="1006474"/>
                  </a:cubicBezTo>
                  <a:cubicBezTo>
                    <a:pt x="26" y="1006474"/>
                    <a:pt x="26" y="1006474"/>
                    <a:pt x="1216" y="431929"/>
                  </a:cubicBezTo>
                  <a:cubicBezTo>
                    <a:pt x="2347" y="385361"/>
                    <a:pt x="35806" y="327409"/>
                    <a:pt x="75570" y="303146"/>
                  </a:cubicBezTo>
                  <a:cubicBezTo>
                    <a:pt x="75570" y="303146"/>
                    <a:pt x="75570" y="303146"/>
                    <a:pt x="570686" y="18062"/>
                  </a:cubicBezTo>
                  <a:cubicBezTo>
                    <a:pt x="590567" y="5931"/>
                    <a:pt x="617568" y="56"/>
                    <a:pt x="644428" y="1"/>
                  </a:cubicBezTo>
                  <a:close/>
                </a:path>
              </a:pathLst>
            </a:custGeom>
            <a:effectLst>
              <a:outerShdw blurRad="190500" dist="63500" dir="2700000" algn="t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36" name="文本框 41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SpPr txBox="1"/>
            <p:nvPr/>
          </p:nvSpPr>
          <p:spPr>
            <a:xfrm>
              <a:off x="6351319" y="4294401"/>
              <a:ext cx="1107966" cy="3699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</a:rPr>
                <a:t>营销平台</a:t>
              </a:r>
            </a:p>
          </p:txBody>
        </p:sp>
      </p:grpSp>
      <p:sp>
        <p:nvSpPr>
          <p:cNvPr id="38" name="文本框 22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8996363" y="4357688"/>
            <a:ext cx="1441450" cy="170815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rgbClr val="FF0000"/>
                </a:solidFill>
              </a:rPr>
              <a:t>在线获客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rgbClr val="FF0000"/>
                </a:solidFill>
              </a:rPr>
              <a:t>联系邀约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rgbClr val="FF0000"/>
                </a:solidFill>
              </a:rPr>
              <a:t>新空投系统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rgbClr val="FF0000"/>
                </a:solidFill>
              </a:rPr>
              <a:t>自助理赔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rgbClr val="FF0000"/>
                </a:solidFill>
              </a:rPr>
              <a:t>客户管理大数据</a:t>
            </a:r>
            <a:endParaRPr lang="en-US" altLang="zh-CN" sz="1400" b="1" dirty="0">
              <a:solidFill>
                <a:srgbClr val="FF0000"/>
              </a:solidFill>
            </a:endParaRPr>
          </a:p>
        </p:txBody>
      </p:sp>
      <p:cxnSp>
        <p:nvCxnSpPr>
          <p:cNvPr id="47" name="直接连接符 46"/>
          <p:cNvCxnSpPr/>
          <p:nvPr/>
        </p:nvCxnSpPr>
        <p:spPr>
          <a:xfrm flipH="1">
            <a:off x="7586663" y="4479925"/>
            <a:ext cx="1395412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>
                <a:latin typeface="+mn-lt"/>
                <a:ea typeface="+mn-ea"/>
              </a:rPr>
              <a:t>e7d195523061f1c003d7160bb3852330e69e1b47c664ea0314E9593E18313AD830F940F1AC53C40C0B8B3D93D4DFF44B590F8D4A945ADE53F5D61968231FCAE157B0D7022AA0681C03E9FB4B1E3862D0666331DC31C762E38CCE9B004C881DBFF7ADBD3C08385A60E71AB27ABD5A85EF100AB78BD2C7D6EA1A4D2EC171CAF963D9202BB216975B45</a:t>
            </a:r>
            <a:endParaRPr lang="zh-CN" altLang="en-US" sz="100">
              <a:latin typeface="+mn-lt"/>
              <a:ea typeface="+mn-ea"/>
            </a:endParaRPr>
          </a:p>
        </p:txBody>
      </p:sp>
      <p:grpSp>
        <p:nvGrpSpPr>
          <p:cNvPr id="31747" name="组合 14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-1" y="0"/>
            <a:chExt cx="12192001" cy="6858000"/>
          </a:xfrm>
        </p:grpSpPr>
        <p:pic>
          <p:nvPicPr>
            <p:cNvPr id="31760" name="图片 9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7806"/>
              <a:ext cx="12192000" cy="684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矩形 26"/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31748" name="图片 11"/>
          <p:cNvPicPr>
            <a:picLocks noChangeAspect="1"/>
          </p:cNvPicPr>
          <p:nvPr/>
        </p:nvPicPr>
        <p:blipFill>
          <a:blip r:embed="rId3" cstate="print"/>
          <a:srcRect t="-166" r="77106" b="100000"/>
          <a:stretch>
            <a:fillRect/>
          </a:stretch>
        </p:blipFill>
        <p:spPr bwMode="auto">
          <a:xfrm>
            <a:off x="-4763" y="0"/>
            <a:ext cx="2811463" cy="1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screen">
            <a:extLst/>
          </a:blip>
          <a:srcRect/>
          <a:stretch>
            <a:fillRect/>
          </a:stretch>
        </p:blipFill>
        <p:spPr>
          <a:xfrm>
            <a:off x="0" y="495300"/>
            <a:ext cx="660400" cy="546100"/>
          </a:xfrm>
          <a:custGeom>
            <a:avLst/>
            <a:gdLst>
              <a:gd name="connsiteX0" fmla="*/ 0 w 660400"/>
              <a:gd name="connsiteY0" fmla="*/ 0 h 546100"/>
              <a:gd name="connsiteX1" fmla="*/ 569382 w 660400"/>
              <a:gd name="connsiteY1" fmla="*/ 0 h 546100"/>
              <a:gd name="connsiteX2" fmla="*/ 660400 w 660400"/>
              <a:gd name="connsiteY2" fmla="*/ 91018 h 546100"/>
              <a:gd name="connsiteX3" fmla="*/ 660400 w 660400"/>
              <a:gd name="connsiteY3" fmla="*/ 455082 h 546100"/>
              <a:gd name="connsiteX4" fmla="*/ 569382 w 660400"/>
              <a:gd name="connsiteY4" fmla="*/ 546100 h 546100"/>
              <a:gd name="connsiteX5" fmla="*/ 0 w 660400"/>
              <a:gd name="connsiteY5" fmla="*/ 54610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400" h="546100">
                <a:moveTo>
                  <a:pt x="0" y="0"/>
                </a:moveTo>
                <a:lnTo>
                  <a:pt x="569382" y="0"/>
                </a:lnTo>
                <a:cubicBezTo>
                  <a:pt x="619650" y="0"/>
                  <a:pt x="660400" y="40750"/>
                  <a:pt x="660400" y="91018"/>
                </a:cubicBezTo>
                <a:lnTo>
                  <a:pt x="660400" y="455082"/>
                </a:lnTo>
                <a:cubicBezTo>
                  <a:pt x="660400" y="505350"/>
                  <a:pt x="619650" y="546100"/>
                  <a:pt x="569382" y="546100"/>
                </a:cubicBezTo>
                <a:lnTo>
                  <a:pt x="0" y="546100"/>
                </a:lnTo>
                <a:close/>
              </a:path>
            </a:pathLst>
          </a:custGeom>
          <a:gradFill>
            <a:gsLst>
              <a:gs pos="0">
                <a:srgbClr val="E63E2D"/>
              </a:gs>
              <a:gs pos="100000">
                <a:srgbClr val="88151B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31750" name="组合 35"/>
          <p:cNvGrpSpPr>
            <a:grpSpLocks/>
          </p:cNvGrpSpPr>
          <p:nvPr/>
        </p:nvGrpSpPr>
        <p:grpSpPr bwMode="auto">
          <a:xfrm>
            <a:off x="0" y="346075"/>
            <a:ext cx="511175" cy="844550"/>
            <a:chOff x="23811" y="345968"/>
            <a:chExt cx="511265" cy="844763"/>
          </a:xfrm>
        </p:grpSpPr>
        <p:sp>
          <p:nvSpPr>
            <p:cNvPr id="31" name="直角三角形 30"/>
            <p:cNvSpPr/>
            <p:nvPr/>
          </p:nvSpPr>
          <p:spPr>
            <a:xfrm flipV="1">
              <a:off x="23811" y="1038293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直角三角形 31"/>
            <p:cNvSpPr/>
            <p:nvPr/>
          </p:nvSpPr>
          <p:spPr>
            <a:xfrm flipH="1">
              <a:off x="468389" y="428539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任意多边形: 形状 31"/>
            <p:cNvSpPr/>
            <p:nvPr/>
          </p:nvSpPr>
          <p:spPr>
            <a:xfrm rot="1800000">
              <a:off x="228635" y="345968"/>
              <a:ext cx="101618" cy="844763"/>
            </a:xfrm>
            <a:custGeom>
              <a:avLst/>
              <a:gdLst>
                <a:gd name="connsiteX0" fmla="*/ 0 w 111276"/>
                <a:gd name="connsiteY0" fmla="*/ 64245 h 915899"/>
                <a:gd name="connsiteX1" fmla="*/ 111276 w 111276"/>
                <a:gd name="connsiteY1" fmla="*/ 0 h 915899"/>
                <a:gd name="connsiteX2" fmla="*/ 111276 w 111276"/>
                <a:gd name="connsiteY2" fmla="*/ 851654 h 915899"/>
                <a:gd name="connsiteX3" fmla="*/ 0 w 111276"/>
                <a:gd name="connsiteY3" fmla="*/ 915899 h 91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276" h="915899">
                  <a:moveTo>
                    <a:pt x="0" y="64245"/>
                  </a:moveTo>
                  <a:lnTo>
                    <a:pt x="111276" y="0"/>
                  </a:lnTo>
                  <a:lnTo>
                    <a:pt x="111276" y="851654"/>
                  </a:lnTo>
                  <a:lnTo>
                    <a:pt x="0" y="915899"/>
                  </a:lnTo>
                  <a:close/>
                </a:path>
              </a:pathLst>
            </a:custGeom>
            <a:solidFill>
              <a:srgbClr val="F7A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34" name="图片 33" descr="口号.pn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8702566" y="204952"/>
            <a:ext cx="3279227" cy="1245090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lumMod val="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1752" name="Picture 2" descr="T:\AGY-工作共享\06.部门资料\02.品牌宣传\logo\图片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4163" y="6029325"/>
            <a:ext cx="183515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图片 4" descr="08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92538" y="1416050"/>
            <a:ext cx="4365625" cy="436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54" name="TextBox 14"/>
          <p:cNvSpPr txBox="1">
            <a:spLocks noChangeArrowheads="1"/>
          </p:cNvSpPr>
          <p:nvPr/>
        </p:nvSpPr>
        <p:spPr bwMode="auto">
          <a:xfrm>
            <a:off x="671513" y="496888"/>
            <a:ext cx="232410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2700" b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营销支持平台</a:t>
            </a:r>
          </a:p>
        </p:txBody>
      </p:sp>
      <p:pic>
        <p:nvPicPr>
          <p:cNvPr id="5122" name="Picture 2" descr="C:\Users\qagy025\Desktop\2017年终会\图片2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117975" y="1300163"/>
            <a:ext cx="4383088" cy="416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7" descr="C:\Users\qagy025\Desktop\5676809jr.jp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079656">
            <a:off x="2301875" y="2579688"/>
            <a:ext cx="1512888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12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383E-6 1.82239E-6 L -0.379 -0.1551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00" y="-7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>
                <a:latin typeface="+mn-lt"/>
                <a:ea typeface="+mn-ea"/>
              </a:rPr>
              <a:t>e7d195523061f1c003d7160bb3852330e69e1b47c664ea0314E9593E18313AD830F940F1AC53C40C0B8B3D93D4DFF44B590F8D4A945ADE53F5D61968231FCAE157B0D7022AA0681C03E9FB4B1E3862D0666331DC31C762E38CCE9B004C881DBFF7ADBD3C08385A60E71AB27ABD5A85EF100AB78BD2C7D6EA1A4D2EC171CAF963D9202BB216975B45</a:t>
            </a:r>
            <a:endParaRPr lang="zh-CN" altLang="en-US" sz="100">
              <a:latin typeface="+mn-lt"/>
              <a:ea typeface="+mn-ea"/>
            </a:endParaRPr>
          </a:p>
        </p:txBody>
      </p:sp>
      <p:grpSp>
        <p:nvGrpSpPr>
          <p:cNvPr id="3" name="组合 14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-1" y="0"/>
            <a:chExt cx="12192001" cy="6858000"/>
          </a:xfrm>
        </p:grpSpPr>
        <p:pic>
          <p:nvPicPr>
            <p:cNvPr id="32783" name="图片 9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7806"/>
              <a:ext cx="12192000" cy="684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矩形 26"/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32772" name="图片 11"/>
          <p:cNvPicPr>
            <a:picLocks noChangeAspect="1"/>
          </p:cNvPicPr>
          <p:nvPr/>
        </p:nvPicPr>
        <p:blipFill>
          <a:blip r:embed="rId3" cstate="print"/>
          <a:srcRect t="-166" r="77106" b="100000"/>
          <a:stretch>
            <a:fillRect/>
          </a:stretch>
        </p:blipFill>
        <p:spPr bwMode="auto">
          <a:xfrm>
            <a:off x="-4763" y="0"/>
            <a:ext cx="2811463" cy="1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screen">
            <a:extLst/>
          </a:blip>
          <a:srcRect/>
          <a:stretch>
            <a:fillRect/>
          </a:stretch>
        </p:blipFill>
        <p:spPr>
          <a:xfrm>
            <a:off x="0" y="495300"/>
            <a:ext cx="660400" cy="546100"/>
          </a:xfrm>
          <a:custGeom>
            <a:avLst/>
            <a:gdLst>
              <a:gd name="connsiteX0" fmla="*/ 0 w 660400"/>
              <a:gd name="connsiteY0" fmla="*/ 0 h 546100"/>
              <a:gd name="connsiteX1" fmla="*/ 569382 w 660400"/>
              <a:gd name="connsiteY1" fmla="*/ 0 h 546100"/>
              <a:gd name="connsiteX2" fmla="*/ 660400 w 660400"/>
              <a:gd name="connsiteY2" fmla="*/ 91018 h 546100"/>
              <a:gd name="connsiteX3" fmla="*/ 660400 w 660400"/>
              <a:gd name="connsiteY3" fmla="*/ 455082 h 546100"/>
              <a:gd name="connsiteX4" fmla="*/ 569382 w 660400"/>
              <a:gd name="connsiteY4" fmla="*/ 546100 h 546100"/>
              <a:gd name="connsiteX5" fmla="*/ 0 w 660400"/>
              <a:gd name="connsiteY5" fmla="*/ 54610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400" h="546100">
                <a:moveTo>
                  <a:pt x="0" y="0"/>
                </a:moveTo>
                <a:lnTo>
                  <a:pt x="569382" y="0"/>
                </a:lnTo>
                <a:cubicBezTo>
                  <a:pt x="619650" y="0"/>
                  <a:pt x="660400" y="40750"/>
                  <a:pt x="660400" y="91018"/>
                </a:cubicBezTo>
                <a:lnTo>
                  <a:pt x="660400" y="455082"/>
                </a:lnTo>
                <a:cubicBezTo>
                  <a:pt x="660400" y="505350"/>
                  <a:pt x="619650" y="546100"/>
                  <a:pt x="569382" y="546100"/>
                </a:cubicBezTo>
                <a:lnTo>
                  <a:pt x="0" y="546100"/>
                </a:lnTo>
                <a:close/>
              </a:path>
            </a:pathLst>
          </a:custGeom>
          <a:gradFill>
            <a:gsLst>
              <a:gs pos="0">
                <a:srgbClr val="E63E2D"/>
              </a:gs>
              <a:gs pos="100000">
                <a:srgbClr val="88151B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4" name="组合 35"/>
          <p:cNvGrpSpPr>
            <a:grpSpLocks/>
          </p:cNvGrpSpPr>
          <p:nvPr/>
        </p:nvGrpSpPr>
        <p:grpSpPr bwMode="auto">
          <a:xfrm>
            <a:off x="0" y="346075"/>
            <a:ext cx="511175" cy="844550"/>
            <a:chOff x="23811" y="345968"/>
            <a:chExt cx="511265" cy="844763"/>
          </a:xfrm>
        </p:grpSpPr>
        <p:sp>
          <p:nvSpPr>
            <p:cNvPr id="31" name="直角三角形 30"/>
            <p:cNvSpPr/>
            <p:nvPr/>
          </p:nvSpPr>
          <p:spPr>
            <a:xfrm flipV="1">
              <a:off x="23811" y="1038293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直角三角形 31"/>
            <p:cNvSpPr/>
            <p:nvPr/>
          </p:nvSpPr>
          <p:spPr>
            <a:xfrm flipH="1">
              <a:off x="468389" y="428539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任意多边形: 形状 31"/>
            <p:cNvSpPr/>
            <p:nvPr/>
          </p:nvSpPr>
          <p:spPr>
            <a:xfrm rot="1800000">
              <a:off x="228635" y="345968"/>
              <a:ext cx="101618" cy="844763"/>
            </a:xfrm>
            <a:custGeom>
              <a:avLst/>
              <a:gdLst>
                <a:gd name="connsiteX0" fmla="*/ 0 w 111276"/>
                <a:gd name="connsiteY0" fmla="*/ 64245 h 915899"/>
                <a:gd name="connsiteX1" fmla="*/ 111276 w 111276"/>
                <a:gd name="connsiteY1" fmla="*/ 0 h 915899"/>
                <a:gd name="connsiteX2" fmla="*/ 111276 w 111276"/>
                <a:gd name="connsiteY2" fmla="*/ 851654 h 915899"/>
                <a:gd name="connsiteX3" fmla="*/ 0 w 111276"/>
                <a:gd name="connsiteY3" fmla="*/ 915899 h 91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276" h="915899">
                  <a:moveTo>
                    <a:pt x="0" y="64245"/>
                  </a:moveTo>
                  <a:lnTo>
                    <a:pt x="111276" y="0"/>
                  </a:lnTo>
                  <a:lnTo>
                    <a:pt x="111276" y="851654"/>
                  </a:lnTo>
                  <a:lnTo>
                    <a:pt x="0" y="915899"/>
                  </a:lnTo>
                  <a:close/>
                </a:path>
              </a:pathLst>
            </a:custGeom>
            <a:solidFill>
              <a:srgbClr val="F7A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34" name="图片 33" descr="口号.pn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8702566" y="204952"/>
            <a:ext cx="3279227" cy="1245090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lumMod val="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2776" name="Picture 2" descr="T:\AGY-工作共享\06.部门资料\02.品牌宣传\logo\图片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4163" y="6029325"/>
            <a:ext cx="183515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7" name="TextBox 14"/>
          <p:cNvSpPr txBox="1">
            <a:spLocks noChangeArrowheads="1"/>
          </p:cNvSpPr>
          <p:nvPr/>
        </p:nvSpPr>
        <p:spPr bwMode="auto">
          <a:xfrm>
            <a:off x="671513" y="508000"/>
            <a:ext cx="2323707" cy="538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营销支持平台</a:t>
            </a:r>
          </a:p>
        </p:txBody>
      </p:sp>
      <p:pic>
        <p:nvPicPr>
          <p:cNvPr id="32778" name="Picture 13" descr="C:\Users\qagy025\Desktop\综合理财销售平台\交易系统\空投第二代\手机版空投操作手册\图片\手机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13263" y="119063"/>
            <a:ext cx="3502025" cy="667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4" descr="C:\Users\qagy025\Desktop\营销支持\470065591841461487.png"/>
          <p:cNvPicPr>
            <a:picLocks noChangeAspect="1" noChangeArrowheads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>
            <a:off x="4859338" y="882121"/>
            <a:ext cx="2838450" cy="504613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7" name="Picture 5" descr="C:\Users\qagy025\Desktop\5676809jr.jp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1159277">
            <a:off x="3634953" y="1748548"/>
            <a:ext cx="2308261" cy="834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7" descr="C:\Users\qagy025\Desktop\5676809jr.jpg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9849491" flipV="1">
            <a:off x="7510970" y="3051450"/>
            <a:ext cx="1276455" cy="698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 descr="C:\Users\qagy025\Desktop\2017年终会\png\04宸ヤ綔鏃ュ織.png"/>
          <p:cNvPicPr>
            <a:picLocks noChangeAspect="1" noChangeArrowheads="1"/>
          </p:cNvPicPr>
          <p:nvPr/>
        </p:nvPicPr>
        <p:blipFill>
          <a:blip r:embed="rId11" cstate="print"/>
          <a:stretch>
            <a:fillRect/>
          </a:stretch>
        </p:blipFill>
        <p:spPr bwMode="auto">
          <a:xfrm>
            <a:off x="1038757" y="1216025"/>
            <a:ext cx="2508773" cy="4648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3" descr="C:\Users\qagy025\Desktop\2017年终会\png\05姣忔棩姹囨姤.png"/>
          <p:cNvPicPr>
            <a:picLocks noChangeAspect="1" noChangeArrowheads="1"/>
          </p:cNvPicPr>
          <p:nvPr/>
        </p:nvPicPr>
        <p:blipFill>
          <a:blip r:embed="rId12" cstate="print"/>
          <a:stretch>
            <a:fillRect/>
          </a:stretch>
        </p:blipFill>
        <p:spPr bwMode="auto">
          <a:xfrm>
            <a:off x="8826500" y="1401674"/>
            <a:ext cx="2620963" cy="46594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>
                <a:latin typeface="+mn-lt"/>
                <a:ea typeface="+mn-ea"/>
              </a:rPr>
              <a:t>e7d195523061f1c003d7160bb3852330e69e1b47c664ea0314E9593E18313AD830F940F1AC53C40C0B8B3D93D4DFF44B590F8D4A945ADE53F5D61968231FCAE157B0D7022AA0681C03E9FB4B1E3862D0666331DC31C762E38CCE9B004C881DBFF7ADBD3C08385A60E71AB27ABD5A85EF100AB78BD2C7D6EA1A4D2EC171CAF963D9202BB216975B45</a:t>
            </a:r>
            <a:endParaRPr lang="zh-CN" altLang="en-US" sz="100">
              <a:latin typeface="+mn-lt"/>
              <a:ea typeface="+mn-ea"/>
            </a:endParaRPr>
          </a:p>
        </p:txBody>
      </p:sp>
      <p:grpSp>
        <p:nvGrpSpPr>
          <p:cNvPr id="3" name="组合 14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-1" y="0"/>
            <a:chExt cx="12192001" cy="6858000"/>
          </a:xfrm>
        </p:grpSpPr>
        <p:pic>
          <p:nvPicPr>
            <p:cNvPr id="33811" name="图片 9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7806"/>
              <a:ext cx="12192000" cy="684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矩形 26"/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33796" name="图片 11"/>
          <p:cNvPicPr>
            <a:picLocks noChangeAspect="1"/>
          </p:cNvPicPr>
          <p:nvPr/>
        </p:nvPicPr>
        <p:blipFill>
          <a:blip r:embed="rId3" cstate="print"/>
          <a:srcRect t="-166" r="77106" b="100000"/>
          <a:stretch>
            <a:fillRect/>
          </a:stretch>
        </p:blipFill>
        <p:spPr bwMode="auto">
          <a:xfrm>
            <a:off x="-4763" y="0"/>
            <a:ext cx="2811463" cy="1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screen">
            <a:extLst/>
          </a:blip>
          <a:srcRect/>
          <a:stretch>
            <a:fillRect/>
          </a:stretch>
        </p:blipFill>
        <p:spPr>
          <a:xfrm>
            <a:off x="0" y="495300"/>
            <a:ext cx="660400" cy="546100"/>
          </a:xfrm>
          <a:custGeom>
            <a:avLst/>
            <a:gdLst>
              <a:gd name="connsiteX0" fmla="*/ 0 w 660400"/>
              <a:gd name="connsiteY0" fmla="*/ 0 h 546100"/>
              <a:gd name="connsiteX1" fmla="*/ 569382 w 660400"/>
              <a:gd name="connsiteY1" fmla="*/ 0 h 546100"/>
              <a:gd name="connsiteX2" fmla="*/ 660400 w 660400"/>
              <a:gd name="connsiteY2" fmla="*/ 91018 h 546100"/>
              <a:gd name="connsiteX3" fmla="*/ 660400 w 660400"/>
              <a:gd name="connsiteY3" fmla="*/ 455082 h 546100"/>
              <a:gd name="connsiteX4" fmla="*/ 569382 w 660400"/>
              <a:gd name="connsiteY4" fmla="*/ 546100 h 546100"/>
              <a:gd name="connsiteX5" fmla="*/ 0 w 660400"/>
              <a:gd name="connsiteY5" fmla="*/ 54610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400" h="546100">
                <a:moveTo>
                  <a:pt x="0" y="0"/>
                </a:moveTo>
                <a:lnTo>
                  <a:pt x="569382" y="0"/>
                </a:lnTo>
                <a:cubicBezTo>
                  <a:pt x="619650" y="0"/>
                  <a:pt x="660400" y="40750"/>
                  <a:pt x="660400" y="91018"/>
                </a:cubicBezTo>
                <a:lnTo>
                  <a:pt x="660400" y="455082"/>
                </a:lnTo>
                <a:cubicBezTo>
                  <a:pt x="660400" y="505350"/>
                  <a:pt x="619650" y="546100"/>
                  <a:pt x="569382" y="546100"/>
                </a:cubicBezTo>
                <a:lnTo>
                  <a:pt x="0" y="546100"/>
                </a:lnTo>
                <a:close/>
              </a:path>
            </a:pathLst>
          </a:custGeom>
          <a:gradFill>
            <a:gsLst>
              <a:gs pos="0">
                <a:srgbClr val="E63E2D"/>
              </a:gs>
              <a:gs pos="100000">
                <a:srgbClr val="88151B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4" name="组合 35"/>
          <p:cNvGrpSpPr>
            <a:grpSpLocks/>
          </p:cNvGrpSpPr>
          <p:nvPr/>
        </p:nvGrpSpPr>
        <p:grpSpPr bwMode="auto">
          <a:xfrm>
            <a:off x="0" y="346075"/>
            <a:ext cx="511175" cy="844550"/>
            <a:chOff x="23811" y="345968"/>
            <a:chExt cx="511265" cy="844763"/>
          </a:xfrm>
        </p:grpSpPr>
        <p:sp>
          <p:nvSpPr>
            <p:cNvPr id="31" name="直角三角形 30"/>
            <p:cNvSpPr/>
            <p:nvPr/>
          </p:nvSpPr>
          <p:spPr>
            <a:xfrm flipV="1">
              <a:off x="23811" y="1038293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直角三角形 31"/>
            <p:cNvSpPr/>
            <p:nvPr/>
          </p:nvSpPr>
          <p:spPr>
            <a:xfrm flipH="1">
              <a:off x="468389" y="428539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任意多边形: 形状 31"/>
            <p:cNvSpPr/>
            <p:nvPr/>
          </p:nvSpPr>
          <p:spPr>
            <a:xfrm rot="1800000">
              <a:off x="228635" y="345968"/>
              <a:ext cx="101618" cy="844763"/>
            </a:xfrm>
            <a:custGeom>
              <a:avLst/>
              <a:gdLst>
                <a:gd name="connsiteX0" fmla="*/ 0 w 111276"/>
                <a:gd name="connsiteY0" fmla="*/ 64245 h 915899"/>
                <a:gd name="connsiteX1" fmla="*/ 111276 w 111276"/>
                <a:gd name="connsiteY1" fmla="*/ 0 h 915899"/>
                <a:gd name="connsiteX2" fmla="*/ 111276 w 111276"/>
                <a:gd name="connsiteY2" fmla="*/ 851654 h 915899"/>
                <a:gd name="connsiteX3" fmla="*/ 0 w 111276"/>
                <a:gd name="connsiteY3" fmla="*/ 915899 h 91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276" h="915899">
                  <a:moveTo>
                    <a:pt x="0" y="64245"/>
                  </a:moveTo>
                  <a:lnTo>
                    <a:pt x="111276" y="0"/>
                  </a:lnTo>
                  <a:lnTo>
                    <a:pt x="111276" y="851654"/>
                  </a:lnTo>
                  <a:lnTo>
                    <a:pt x="0" y="915899"/>
                  </a:lnTo>
                  <a:close/>
                </a:path>
              </a:pathLst>
            </a:custGeom>
            <a:solidFill>
              <a:srgbClr val="F7A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34" name="图片 33" descr="口号.pn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8702566" y="204952"/>
            <a:ext cx="3279227" cy="1245090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lumMod val="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3800" name="Picture 2" descr="T:\AGY-工作共享\06.部门资料\02.品牌宣传\logo\图片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4163" y="6029325"/>
            <a:ext cx="183515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" descr="C:\Users\qagy025\Desktop\2017年终会\图片4.p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69175" y="1608881"/>
            <a:ext cx="1049382" cy="3865944"/>
          </a:xfrm>
          <a:prstGeom prst="rect">
            <a:avLst/>
          </a:prstGeom>
          <a:noFill/>
        </p:spPr>
      </p:pic>
      <p:pic>
        <p:nvPicPr>
          <p:cNvPr id="22" name="Picture 2" descr="C:\Users\qagy025\Desktop\2017年终会\图片4.p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7810918" y="1585729"/>
            <a:ext cx="985837" cy="4178461"/>
          </a:xfrm>
          <a:prstGeom prst="rect">
            <a:avLst/>
          </a:prstGeom>
          <a:noFill/>
        </p:spPr>
      </p:pic>
      <p:pic>
        <p:nvPicPr>
          <p:cNvPr id="33802" name="Picture 13" descr="C:\Users\qagy025\Desktop\综合理财销售平台\交易系统\空投第二代\手机版空投操作手册\图片\手机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13263" y="119063"/>
            <a:ext cx="3502025" cy="667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 descr="C:\Users\qagy025\Desktop\2017年终会\png\05姣忔棩姹囨姤.png"/>
          <p:cNvPicPr>
            <a:picLocks noChangeAspect="1" noChangeArrowheads="1"/>
          </p:cNvPicPr>
          <p:nvPr/>
        </p:nvPicPr>
        <p:blipFill>
          <a:blip r:embed="rId9" cstate="print"/>
          <a:stretch>
            <a:fillRect/>
          </a:stretch>
        </p:blipFill>
        <p:spPr bwMode="auto">
          <a:xfrm>
            <a:off x="8826550" y="1401763"/>
            <a:ext cx="2620863" cy="4659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14" descr="C:\Users\qagy025\Desktop\营销支持\470065591841461487.png"/>
          <p:cNvPicPr>
            <a:picLocks noChangeAspect="1" noChangeArrowheads="1"/>
          </p:cNvPicPr>
          <p:nvPr/>
        </p:nvPicPr>
        <p:blipFill>
          <a:blip r:embed="rId10" cstate="print"/>
          <a:stretch>
            <a:fillRect/>
          </a:stretch>
        </p:blipFill>
        <p:spPr bwMode="auto">
          <a:xfrm>
            <a:off x="4801328" y="815683"/>
            <a:ext cx="2913193" cy="517900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074" name="Picture 2" descr="C:\Users\qagy025\Desktop\2017年终会\png\04宸ヤ綔鏃ュ織.png"/>
          <p:cNvPicPr>
            <a:picLocks noChangeAspect="1" noChangeArrowheads="1"/>
          </p:cNvPicPr>
          <p:nvPr/>
        </p:nvPicPr>
        <p:blipFill>
          <a:blip r:embed="rId11" cstate="print"/>
          <a:stretch>
            <a:fillRect/>
          </a:stretch>
        </p:blipFill>
        <p:spPr bwMode="auto">
          <a:xfrm rot="21217740">
            <a:off x="210525" y="2168606"/>
            <a:ext cx="2265092" cy="36744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" descr="C:\Users\qagy025\Desktop\2017年终会\png\04宸ヤ綔鏃ュ織.png"/>
          <p:cNvPicPr>
            <a:picLocks noChangeAspect="1" noChangeArrowheads="1"/>
          </p:cNvPicPr>
          <p:nvPr/>
        </p:nvPicPr>
        <p:blipFill>
          <a:blip r:embed="rId12" cstate="print"/>
          <a:stretch>
            <a:fillRect/>
          </a:stretch>
        </p:blipFill>
        <p:spPr bwMode="auto">
          <a:xfrm>
            <a:off x="961915" y="1823941"/>
            <a:ext cx="2263961" cy="3672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" descr="C:\Users\qagy025\Desktop\2017年终会\png\04宸ヤ綔鏃ュ織.png"/>
          <p:cNvPicPr>
            <a:picLocks noChangeAspect="1" noChangeArrowheads="1"/>
          </p:cNvPicPr>
          <p:nvPr/>
        </p:nvPicPr>
        <p:blipFill>
          <a:blip r:embed="rId13" cstate="print"/>
          <a:stretch>
            <a:fillRect/>
          </a:stretch>
        </p:blipFill>
        <p:spPr bwMode="auto">
          <a:xfrm rot="651891">
            <a:off x="1850597" y="1059657"/>
            <a:ext cx="2263961" cy="40268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3801" name="TextBox 14"/>
          <p:cNvSpPr txBox="1">
            <a:spLocks noChangeArrowheads="1"/>
          </p:cNvSpPr>
          <p:nvPr/>
        </p:nvSpPr>
        <p:spPr bwMode="auto">
          <a:xfrm>
            <a:off x="671513" y="508000"/>
            <a:ext cx="3859384" cy="538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营销支持平台</a:t>
            </a:r>
            <a:r>
              <a:rPr lang="en-US" altLang="zh-CN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在线获客</a:t>
            </a:r>
          </a:p>
        </p:txBody>
      </p:sp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>
                <a:latin typeface="+mn-lt"/>
                <a:ea typeface="+mn-ea"/>
              </a:rPr>
              <a:t>e7d195523061f1c003d7160bb3852330e69e1b47c664ea0314E9593E18313AD830F940F1AC53C40C0B8B3D93D4DFF44B590F8D4A945ADE53F5D61968231FCAE157B0D7022AA0681C03E9FB4B1E3862D0666331DC31C762E38CCE9B004C881DBFF7ADBD3C08385A60E71AB27ABD5A85EF100AB78BD2C7D6EA1A4D2EC171CAF963D9202BB216975B45</a:t>
            </a:r>
            <a:endParaRPr lang="zh-CN" altLang="en-US" sz="100">
              <a:latin typeface="+mn-lt"/>
              <a:ea typeface="+mn-ea"/>
            </a:endParaRPr>
          </a:p>
        </p:txBody>
      </p:sp>
      <p:grpSp>
        <p:nvGrpSpPr>
          <p:cNvPr id="3" name="组合 14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-1" y="0"/>
            <a:chExt cx="12192001" cy="6858000"/>
          </a:xfrm>
        </p:grpSpPr>
        <p:pic>
          <p:nvPicPr>
            <p:cNvPr id="34835" name="图片 9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7806"/>
              <a:ext cx="12192000" cy="684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矩形 26"/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34820" name="图片 11"/>
          <p:cNvPicPr>
            <a:picLocks noChangeAspect="1"/>
          </p:cNvPicPr>
          <p:nvPr/>
        </p:nvPicPr>
        <p:blipFill>
          <a:blip r:embed="rId3" cstate="print"/>
          <a:srcRect t="-166" r="77106" b="100000"/>
          <a:stretch>
            <a:fillRect/>
          </a:stretch>
        </p:blipFill>
        <p:spPr bwMode="auto">
          <a:xfrm>
            <a:off x="-4763" y="0"/>
            <a:ext cx="2811463" cy="1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screen">
            <a:extLst/>
          </a:blip>
          <a:srcRect/>
          <a:stretch>
            <a:fillRect/>
          </a:stretch>
        </p:blipFill>
        <p:spPr>
          <a:xfrm>
            <a:off x="0" y="495300"/>
            <a:ext cx="660400" cy="546100"/>
          </a:xfrm>
          <a:custGeom>
            <a:avLst/>
            <a:gdLst>
              <a:gd name="connsiteX0" fmla="*/ 0 w 660400"/>
              <a:gd name="connsiteY0" fmla="*/ 0 h 546100"/>
              <a:gd name="connsiteX1" fmla="*/ 569382 w 660400"/>
              <a:gd name="connsiteY1" fmla="*/ 0 h 546100"/>
              <a:gd name="connsiteX2" fmla="*/ 660400 w 660400"/>
              <a:gd name="connsiteY2" fmla="*/ 91018 h 546100"/>
              <a:gd name="connsiteX3" fmla="*/ 660400 w 660400"/>
              <a:gd name="connsiteY3" fmla="*/ 455082 h 546100"/>
              <a:gd name="connsiteX4" fmla="*/ 569382 w 660400"/>
              <a:gd name="connsiteY4" fmla="*/ 546100 h 546100"/>
              <a:gd name="connsiteX5" fmla="*/ 0 w 660400"/>
              <a:gd name="connsiteY5" fmla="*/ 54610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400" h="546100">
                <a:moveTo>
                  <a:pt x="0" y="0"/>
                </a:moveTo>
                <a:lnTo>
                  <a:pt x="569382" y="0"/>
                </a:lnTo>
                <a:cubicBezTo>
                  <a:pt x="619650" y="0"/>
                  <a:pt x="660400" y="40750"/>
                  <a:pt x="660400" y="91018"/>
                </a:cubicBezTo>
                <a:lnTo>
                  <a:pt x="660400" y="455082"/>
                </a:lnTo>
                <a:cubicBezTo>
                  <a:pt x="660400" y="505350"/>
                  <a:pt x="619650" y="546100"/>
                  <a:pt x="569382" y="546100"/>
                </a:cubicBezTo>
                <a:lnTo>
                  <a:pt x="0" y="546100"/>
                </a:lnTo>
                <a:close/>
              </a:path>
            </a:pathLst>
          </a:custGeom>
          <a:gradFill>
            <a:gsLst>
              <a:gs pos="0">
                <a:srgbClr val="E63E2D"/>
              </a:gs>
              <a:gs pos="100000">
                <a:srgbClr val="88151B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4" name="组合 35"/>
          <p:cNvGrpSpPr>
            <a:grpSpLocks/>
          </p:cNvGrpSpPr>
          <p:nvPr/>
        </p:nvGrpSpPr>
        <p:grpSpPr bwMode="auto">
          <a:xfrm>
            <a:off x="0" y="346075"/>
            <a:ext cx="511175" cy="844550"/>
            <a:chOff x="23811" y="345968"/>
            <a:chExt cx="511265" cy="844763"/>
          </a:xfrm>
        </p:grpSpPr>
        <p:sp>
          <p:nvSpPr>
            <p:cNvPr id="31" name="直角三角形 30"/>
            <p:cNvSpPr/>
            <p:nvPr/>
          </p:nvSpPr>
          <p:spPr>
            <a:xfrm flipV="1">
              <a:off x="23811" y="1038293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直角三角形 31"/>
            <p:cNvSpPr/>
            <p:nvPr/>
          </p:nvSpPr>
          <p:spPr>
            <a:xfrm flipH="1">
              <a:off x="468389" y="428539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任意多边形: 形状 31"/>
            <p:cNvSpPr/>
            <p:nvPr/>
          </p:nvSpPr>
          <p:spPr>
            <a:xfrm rot="1800000">
              <a:off x="228635" y="345968"/>
              <a:ext cx="101618" cy="844763"/>
            </a:xfrm>
            <a:custGeom>
              <a:avLst/>
              <a:gdLst>
                <a:gd name="connsiteX0" fmla="*/ 0 w 111276"/>
                <a:gd name="connsiteY0" fmla="*/ 64245 h 915899"/>
                <a:gd name="connsiteX1" fmla="*/ 111276 w 111276"/>
                <a:gd name="connsiteY1" fmla="*/ 0 h 915899"/>
                <a:gd name="connsiteX2" fmla="*/ 111276 w 111276"/>
                <a:gd name="connsiteY2" fmla="*/ 851654 h 915899"/>
                <a:gd name="connsiteX3" fmla="*/ 0 w 111276"/>
                <a:gd name="connsiteY3" fmla="*/ 915899 h 91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276" h="915899">
                  <a:moveTo>
                    <a:pt x="0" y="64245"/>
                  </a:moveTo>
                  <a:lnTo>
                    <a:pt x="111276" y="0"/>
                  </a:lnTo>
                  <a:lnTo>
                    <a:pt x="111276" y="851654"/>
                  </a:lnTo>
                  <a:lnTo>
                    <a:pt x="0" y="915899"/>
                  </a:lnTo>
                  <a:close/>
                </a:path>
              </a:pathLst>
            </a:custGeom>
            <a:solidFill>
              <a:srgbClr val="F7A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34" name="图片 33" descr="口号.pn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8702566" y="204952"/>
            <a:ext cx="3279227" cy="1245090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lumMod val="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4824" name="Picture 2" descr="T:\AGY-工作共享\06.部门资料\02.品牌宣传\logo\图片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4163" y="6029325"/>
            <a:ext cx="183515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5" name="TextBox 14"/>
          <p:cNvSpPr txBox="1">
            <a:spLocks noChangeArrowheads="1"/>
          </p:cNvSpPr>
          <p:nvPr/>
        </p:nvSpPr>
        <p:spPr bwMode="auto">
          <a:xfrm>
            <a:off x="671513" y="508000"/>
            <a:ext cx="3859384" cy="538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营销支持平台</a:t>
            </a:r>
            <a:r>
              <a:rPr lang="en-US" altLang="zh-CN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联系邀约</a:t>
            </a:r>
            <a:endParaRPr lang="zh-CN" altLang="en-US" sz="20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4826" name="Picture 13" descr="C:\Users\qagy025\Desktop\综合理财销售平台\交易系统\空投第二代\手机版空投操作手册\图片\手机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13263" y="119063"/>
            <a:ext cx="3502025" cy="667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 descr="C:\Users\qagy025\Desktop\2017年终会\png\05姣忔棩姹囨姤.png"/>
          <p:cNvPicPr>
            <a:picLocks noChangeAspect="1" noChangeArrowheads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>
            <a:off x="8858512" y="1401763"/>
            <a:ext cx="2556939" cy="4659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14" descr="C:\Users\qagy025\Desktop\营销支持\470065591841461487.png"/>
          <p:cNvPicPr>
            <a:picLocks noChangeAspect="1" noChangeArrowheads="1"/>
          </p:cNvPicPr>
          <p:nvPr/>
        </p:nvPicPr>
        <p:blipFill>
          <a:blip r:embed="rId9" cstate="print"/>
          <a:stretch>
            <a:fillRect/>
          </a:stretch>
        </p:blipFill>
        <p:spPr bwMode="auto">
          <a:xfrm>
            <a:off x="4800600" y="814388"/>
            <a:ext cx="2914650" cy="5181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074" name="Picture 2" descr="C:\Users\qagy025\Desktop\2017年终会\png\04宸ヤ綔鏃ュ織.png"/>
          <p:cNvPicPr>
            <a:picLocks noChangeAspect="1" noChangeArrowheads="1"/>
          </p:cNvPicPr>
          <p:nvPr/>
        </p:nvPicPr>
        <p:blipFill>
          <a:blip r:embed="rId10" cstate="print"/>
          <a:stretch>
            <a:fillRect/>
          </a:stretch>
        </p:blipFill>
        <p:spPr bwMode="auto">
          <a:xfrm>
            <a:off x="986284" y="1216025"/>
            <a:ext cx="2613719" cy="4646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5" descr="C:\Users\qagy025\Desktop\5676809jr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-2128270">
            <a:off x="3568368" y="1425576"/>
            <a:ext cx="1485900" cy="81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7" descr="C:\Users\qagy025\Desktop\5676809jr.jpg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535400">
            <a:off x="7483475" y="1536700"/>
            <a:ext cx="1441450" cy="788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>
                <a:latin typeface="+mn-lt"/>
                <a:ea typeface="+mn-ea"/>
              </a:rPr>
              <a:t>e7d195523061f1c003d7160bb3852330e69e1b47c664ea0314E9593E18313AD830F940F1AC53C40C0B8B3D93D4DFF44B590F8D4A945ADE53F5D61968231FCAE157B0D7022AA0681C03E9FB4B1E3862D0666331DC31C762E38CCE9B004C881DBFF7ADBD3C08385A60E71AB27ABD5A85EF100AB78BD2C7D6EA1A4D2EC171CAF963D9202BB216975B45</a:t>
            </a:r>
            <a:endParaRPr lang="zh-CN" altLang="en-US" sz="100">
              <a:latin typeface="+mn-lt"/>
              <a:ea typeface="+mn-ea"/>
            </a:endParaRPr>
          </a:p>
        </p:txBody>
      </p:sp>
      <p:grpSp>
        <p:nvGrpSpPr>
          <p:cNvPr id="3" name="组合 14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-1" y="0"/>
            <a:chExt cx="12192001" cy="6858000"/>
          </a:xfrm>
        </p:grpSpPr>
        <p:pic>
          <p:nvPicPr>
            <p:cNvPr id="32783" name="图片 9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7806"/>
              <a:ext cx="12192000" cy="684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矩形 26"/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32772" name="图片 11"/>
          <p:cNvPicPr>
            <a:picLocks noChangeAspect="1"/>
          </p:cNvPicPr>
          <p:nvPr/>
        </p:nvPicPr>
        <p:blipFill>
          <a:blip r:embed="rId3" cstate="print"/>
          <a:srcRect t="-166" r="77106" b="100000"/>
          <a:stretch>
            <a:fillRect/>
          </a:stretch>
        </p:blipFill>
        <p:spPr bwMode="auto">
          <a:xfrm>
            <a:off x="-4763" y="0"/>
            <a:ext cx="2811463" cy="1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screen">
            <a:extLst/>
          </a:blip>
          <a:srcRect/>
          <a:stretch>
            <a:fillRect/>
          </a:stretch>
        </p:blipFill>
        <p:spPr>
          <a:xfrm>
            <a:off x="0" y="495300"/>
            <a:ext cx="660400" cy="546100"/>
          </a:xfrm>
          <a:custGeom>
            <a:avLst/>
            <a:gdLst>
              <a:gd name="connsiteX0" fmla="*/ 0 w 660400"/>
              <a:gd name="connsiteY0" fmla="*/ 0 h 546100"/>
              <a:gd name="connsiteX1" fmla="*/ 569382 w 660400"/>
              <a:gd name="connsiteY1" fmla="*/ 0 h 546100"/>
              <a:gd name="connsiteX2" fmla="*/ 660400 w 660400"/>
              <a:gd name="connsiteY2" fmla="*/ 91018 h 546100"/>
              <a:gd name="connsiteX3" fmla="*/ 660400 w 660400"/>
              <a:gd name="connsiteY3" fmla="*/ 455082 h 546100"/>
              <a:gd name="connsiteX4" fmla="*/ 569382 w 660400"/>
              <a:gd name="connsiteY4" fmla="*/ 546100 h 546100"/>
              <a:gd name="connsiteX5" fmla="*/ 0 w 660400"/>
              <a:gd name="connsiteY5" fmla="*/ 54610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400" h="546100">
                <a:moveTo>
                  <a:pt x="0" y="0"/>
                </a:moveTo>
                <a:lnTo>
                  <a:pt x="569382" y="0"/>
                </a:lnTo>
                <a:cubicBezTo>
                  <a:pt x="619650" y="0"/>
                  <a:pt x="660400" y="40750"/>
                  <a:pt x="660400" y="91018"/>
                </a:cubicBezTo>
                <a:lnTo>
                  <a:pt x="660400" y="455082"/>
                </a:lnTo>
                <a:cubicBezTo>
                  <a:pt x="660400" y="505350"/>
                  <a:pt x="619650" y="546100"/>
                  <a:pt x="569382" y="546100"/>
                </a:cubicBezTo>
                <a:lnTo>
                  <a:pt x="0" y="546100"/>
                </a:lnTo>
                <a:close/>
              </a:path>
            </a:pathLst>
          </a:custGeom>
          <a:gradFill>
            <a:gsLst>
              <a:gs pos="0">
                <a:srgbClr val="E63E2D"/>
              </a:gs>
              <a:gs pos="100000">
                <a:srgbClr val="88151B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4" name="组合 35"/>
          <p:cNvGrpSpPr>
            <a:grpSpLocks/>
          </p:cNvGrpSpPr>
          <p:nvPr/>
        </p:nvGrpSpPr>
        <p:grpSpPr bwMode="auto">
          <a:xfrm>
            <a:off x="0" y="346075"/>
            <a:ext cx="511175" cy="844550"/>
            <a:chOff x="23811" y="345968"/>
            <a:chExt cx="511265" cy="844763"/>
          </a:xfrm>
        </p:grpSpPr>
        <p:sp>
          <p:nvSpPr>
            <p:cNvPr id="31" name="直角三角形 30"/>
            <p:cNvSpPr/>
            <p:nvPr/>
          </p:nvSpPr>
          <p:spPr>
            <a:xfrm flipV="1">
              <a:off x="23811" y="1038293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直角三角形 31"/>
            <p:cNvSpPr/>
            <p:nvPr/>
          </p:nvSpPr>
          <p:spPr>
            <a:xfrm flipH="1">
              <a:off x="468389" y="428539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任意多边形: 形状 31"/>
            <p:cNvSpPr/>
            <p:nvPr/>
          </p:nvSpPr>
          <p:spPr>
            <a:xfrm rot="1800000">
              <a:off x="228635" y="345968"/>
              <a:ext cx="101618" cy="844763"/>
            </a:xfrm>
            <a:custGeom>
              <a:avLst/>
              <a:gdLst>
                <a:gd name="connsiteX0" fmla="*/ 0 w 111276"/>
                <a:gd name="connsiteY0" fmla="*/ 64245 h 915899"/>
                <a:gd name="connsiteX1" fmla="*/ 111276 w 111276"/>
                <a:gd name="connsiteY1" fmla="*/ 0 h 915899"/>
                <a:gd name="connsiteX2" fmla="*/ 111276 w 111276"/>
                <a:gd name="connsiteY2" fmla="*/ 851654 h 915899"/>
                <a:gd name="connsiteX3" fmla="*/ 0 w 111276"/>
                <a:gd name="connsiteY3" fmla="*/ 915899 h 91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276" h="915899">
                  <a:moveTo>
                    <a:pt x="0" y="64245"/>
                  </a:moveTo>
                  <a:lnTo>
                    <a:pt x="111276" y="0"/>
                  </a:lnTo>
                  <a:lnTo>
                    <a:pt x="111276" y="851654"/>
                  </a:lnTo>
                  <a:lnTo>
                    <a:pt x="0" y="915899"/>
                  </a:lnTo>
                  <a:close/>
                </a:path>
              </a:pathLst>
            </a:custGeom>
            <a:solidFill>
              <a:srgbClr val="F7A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34" name="图片 33" descr="口号.pn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8702566" y="204952"/>
            <a:ext cx="3279227" cy="1245090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lumMod val="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2776" name="Picture 2" descr="T:\AGY-工作共享\06.部门资料\02.品牌宣传\logo\图片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4163" y="6029325"/>
            <a:ext cx="183515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7" name="TextBox 14"/>
          <p:cNvSpPr txBox="1">
            <a:spLocks noChangeArrowheads="1"/>
          </p:cNvSpPr>
          <p:nvPr/>
        </p:nvSpPr>
        <p:spPr bwMode="auto">
          <a:xfrm>
            <a:off x="671513" y="508000"/>
            <a:ext cx="3859384" cy="538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营销支持平台</a:t>
            </a:r>
            <a:r>
              <a:rPr lang="en-US" altLang="zh-CN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需求分析</a:t>
            </a:r>
          </a:p>
        </p:txBody>
      </p:sp>
      <p:pic>
        <p:nvPicPr>
          <p:cNvPr id="32778" name="Picture 13" descr="C:\Users\qagy025\Desktop\综合理财销售平台\交易系统\空投第二代\手机版空投操作手册\图片\手机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13263" y="119063"/>
            <a:ext cx="3502025" cy="667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4" descr="C:\Users\qagy025\Desktop\营销支持\470065591841461487.png"/>
          <p:cNvPicPr>
            <a:picLocks noChangeAspect="1" noChangeArrowheads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>
            <a:off x="4836188" y="967482"/>
            <a:ext cx="2880000" cy="494927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>
                <a:latin typeface="+mn-lt"/>
                <a:ea typeface="+mn-ea"/>
              </a:rPr>
              <a:t>e7d195523061f1c003d7160bb3852330e69e1b47c664ea0314E9593E18313AD830F940F1AC53C40C0B8B3D93D4DFF44B590F8D4A945ADE53F5D61968231FCAE157B0D7022AA0681C03E9FB4B1E3862D0666331DC31C762E38CCE9B004C881DBFF7ADBD3C08385A60E71AB27ABD5A85EF100AB78BD2C7D6EA1A4D2EC171CAF963D9202BB216975B45</a:t>
            </a:r>
            <a:endParaRPr lang="zh-CN" altLang="en-US" sz="100">
              <a:latin typeface="+mn-lt"/>
              <a:ea typeface="+mn-ea"/>
            </a:endParaRPr>
          </a:p>
        </p:txBody>
      </p:sp>
      <p:grpSp>
        <p:nvGrpSpPr>
          <p:cNvPr id="3" name="组合 14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-1" y="0"/>
            <a:chExt cx="12192001" cy="6858000"/>
          </a:xfrm>
        </p:grpSpPr>
        <p:pic>
          <p:nvPicPr>
            <p:cNvPr id="33811" name="图片 9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7806"/>
              <a:ext cx="12192000" cy="684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矩形 26"/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33796" name="图片 11"/>
          <p:cNvPicPr>
            <a:picLocks noChangeAspect="1"/>
          </p:cNvPicPr>
          <p:nvPr/>
        </p:nvPicPr>
        <p:blipFill>
          <a:blip r:embed="rId3" cstate="print"/>
          <a:srcRect t="-166" r="77106" b="100000"/>
          <a:stretch>
            <a:fillRect/>
          </a:stretch>
        </p:blipFill>
        <p:spPr bwMode="auto">
          <a:xfrm>
            <a:off x="-4763" y="0"/>
            <a:ext cx="2811463" cy="1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screen">
            <a:extLst/>
          </a:blip>
          <a:srcRect/>
          <a:stretch>
            <a:fillRect/>
          </a:stretch>
        </p:blipFill>
        <p:spPr>
          <a:xfrm>
            <a:off x="0" y="495300"/>
            <a:ext cx="660400" cy="546100"/>
          </a:xfrm>
          <a:custGeom>
            <a:avLst/>
            <a:gdLst>
              <a:gd name="connsiteX0" fmla="*/ 0 w 660400"/>
              <a:gd name="connsiteY0" fmla="*/ 0 h 546100"/>
              <a:gd name="connsiteX1" fmla="*/ 569382 w 660400"/>
              <a:gd name="connsiteY1" fmla="*/ 0 h 546100"/>
              <a:gd name="connsiteX2" fmla="*/ 660400 w 660400"/>
              <a:gd name="connsiteY2" fmla="*/ 91018 h 546100"/>
              <a:gd name="connsiteX3" fmla="*/ 660400 w 660400"/>
              <a:gd name="connsiteY3" fmla="*/ 455082 h 546100"/>
              <a:gd name="connsiteX4" fmla="*/ 569382 w 660400"/>
              <a:gd name="connsiteY4" fmla="*/ 546100 h 546100"/>
              <a:gd name="connsiteX5" fmla="*/ 0 w 660400"/>
              <a:gd name="connsiteY5" fmla="*/ 54610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400" h="546100">
                <a:moveTo>
                  <a:pt x="0" y="0"/>
                </a:moveTo>
                <a:lnTo>
                  <a:pt x="569382" y="0"/>
                </a:lnTo>
                <a:cubicBezTo>
                  <a:pt x="619650" y="0"/>
                  <a:pt x="660400" y="40750"/>
                  <a:pt x="660400" y="91018"/>
                </a:cubicBezTo>
                <a:lnTo>
                  <a:pt x="660400" y="455082"/>
                </a:lnTo>
                <a:cubicBezTo>
                  <a:pt x="660400" y="505350"/>
                  <a:pt x="619650" y="546100"/>
                  <a:pt x="569382" y="546100"/>
                </a:cubicBezTo>
                <a:lnTo>
                  <a:pt x="0" y="546100"/>
                </a:lnTo>
                <a:close/>
              </a:path>
            </a:pathLst>
          </a:custGeom>
          <a:gradFill>
            <a:gsLst>
              <a:gs pos="0">
                <a:srgbClr val="E63E2D"/>
              </a:gs>
              <a:gs pos="100000">
                <a:srgbClr val="88151B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4" name="组合 35"/>
          <p:cNvGrpSpPr>
            <a:grpSpLocks/>
          </p:cNvGrpSpPr>
          <p:nvPr/>
        </p:nvGrpSpPr>
        <p:grpSpPr bwMode="auto">
          <a:xfrm>
            <a:off x="0" y="346075"/>
            <a:ext cx="511175" cy="844550"/>
            <a:chOff x="23811" y="345968"/>
            <a:chExt cx="511265" cy="844763"/>
          </a:xfrm>
        </p:grpSpPr>
        <p:sp>
          <p:nvSpPr>
            <p:cNvPr id="31" name="直角三角形 30"/>
            <p:cNvSpPr/>
            <p:nvPr/>
          </p:nvSpPr>
          <p:spPr>
            <a:xfrm flipV="1">
              <a:off x="23811" y="1038293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直角三角形 31"/>
            <p:cNvSpPr/>
            <p:nvPr/>
          </p:nvSpPr>
          <p:spPr>
            <a:xfrm flipH="1">
              <a:off x="468389" y="428539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任意多边形: 形状 31"/>
            <p:cNvSpPr/>
            <p:nvPr/>
          </p:nvSpPr>
          <p:spPr>
            <a:xfrm rot="1800000">
              <a:off x="228635" y="345968"/>
              <a:ext cx="101618" cy="844763"/>
            </a:xfrm>
            <a:custGeom>
              <a:avLst/>
              <a:gdLst>
                <a:gd name="connsiteX0" fmla="*/ 0 w 111276"/>
                <a:gd name="connsiteY0" fmla="*/ 64245 h 915899"/>
                <a:gd name="connsiteX1" fmla="*/ 111276 w 111276"/>
                <a:gd name="connsiteY1" fmla="*/ 0 h 915899"/>
                <a:gd name="connsiteX2" fmla="*/ 111276 w 111276"/>
                <a:gd name="connsiteY2" fmla="*/ 851654 h 915899"/>
                <a:gd name="connsiteX3" fmla="*/ 0 w 111276"/>
                <a:gd name="connsiteY3" fmla="*/ 915899 h 91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276" h="915899">
                  <a:moveTo>
                    <a:pt x="0" y="64245"/>
                  </a:moveTo>
                  <a:lnTo>
                    <a:pt x="111276" y="0"/>
                  </a:lnTo>
                  <a:lnTo>
                    <a:pt x="111276" y="851654"/>
                  </a:lnTo>
                  <a:lnTo>
                    <a:pt x="0" y="915899"/>
                  </a:lnTo>
                  <a:close/>
                </a:path>
              </a:pathLst>
            </a:custGeom>
            <a:solidFill>
              <a:srgbClr val="F7A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34" name="图片 33" descr="口号.pn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8702566" y="204952"/>
            <a:ext cx="3279227" cy="1245090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lumMod val="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3800" name="Picture 2" descr="T:\AGY-工作共享\06.部门资料\02.品牌宣传\logo\图片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4163" y="6029325"/>
            <a:ext cx="183515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801" name="TextBox 14"/>
          <p:cNvSpPr txBox="1">
            <a:spLocks noChangeArrowheads="1"/>
          </p:cNvSpPr>
          <p:nvPr/>
        </p:nvSpPr>
        <p:spPr bwMode="auto">
          <a:xfrm>
            <a:off x="671513" y="508000"/>
            <a:ext cx="3859384" cy="538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营销支持平台</a:t>
            </a:r>
            <a:r>
              <a:rPr lang="en-US" altLang="zh-CN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交易系统</a:t>
            </a:r>
          </a:p>
        </p:txBody>
      </p:sp>
      <p:pic>
        <p:nvPicPr>
          <p:cNvPr id="33802" name="Picture 13" descr="C:\Users\qagy025\Desktop\综合理财销售平台\交易系统\空投第二代\手机版空投操作手册\图片\手机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13263" y="119063"/>
            <a:ext cx="3502025" cy="667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 descr="C:\Users\qagy025\Desktop\2017年终会\png\05姣忔棩姹囨姤.png"/>
          <p:cNvPicPr>
            <a:picLocks noChangeAspect="1" noChangeArrowheads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>
            <a:off x="8826550" y="1401763"/>
            <a:ext cx="2620863" cy="4659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14" descr="C:\Users\qagy025\Desktop\营销支持\470065591841461487.png"/>
          <p:cNvPicPr>
            <a:picLocks noChangeAspect="1" noChangeArrowheads="1"/>
          </p:cNvPicPr>
          <p:nvPr/>
        </p:nvPicPr>
        <p:blipFill>
          <a:blip r:embed="rId9" cstate="print"/>
          <a:stretch>
            <a:fillRect/>
          </a:stretch>
        </p:blipFill>
        <p:spPr bwMode="auto">
          <a:xfrm>
            <a:off x="4800600" y="814388"/>
            <a:ext cx="2914650" cy="5181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074" name="Picture 2" descr="C:\Users\qagy025\Desktop\2017年终会\png\04宸ヤ綔鏃ュ織.png"/>
          <p:cNvPicPr>
            <a:picLocks noChangeAspect="1" noChangeArrowheads="1"/>
          </p:cNvPicPr>
          <p:nvPr/>
        </p:nvPicPr>
        <p:blipFill>
          <a:blip r:embed="rId10" cstate="print"/>
          <a:stretch>
            <a:fillRect/>
          </a:stretch>
        </p:blipFill>
        <p:spPr bwMode="auto">
          <a:xfrm>
            <a:off x="986284" y="1216025"/>
            <a:ext cx="2613719" cy="4646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7" descr="C:\Users\qagy025\Desktop\5676809jr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834777">
            <a:off x="7816850" y="3248025"/>
            <a:ext cx="1047750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7" descr="C:\Users\qagy025\Desktop\5676809jr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834777">
            <a:off x="3651889" y="3273102"/>
            <a:ext cx="1047750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>
                <a:latin typeface="+mn-lt"/>
                <a:ea typeface="+mn-ea"/>
              </a:rPr>
              <a:t>e7d195523061f1c003d7160bb3852330e69e1b47c664ea0314E9593E18313AD830F940F1AC53C40C0B8B3D93D4DFF44B590F8D4A945ADE53F5D61968231FCAE157B0D7022AA0681C03E9FB4B1E3862D0666331DC31C762E38CCE9B004C881DBFF7ADBD3C08385A60E71AB27ABD5A85EF100AB78BD2C7D6EA1A4D2EC171CAF963D9202BB216975B45</a:t>
            </a:r>
            <a:endParaRPr lang="zh-CN" altLang="en-US" sz="100">
              <a:latin typeface="+mn-lt"/>
              <a:ea typeface="+mn-ea"/>
            </a:endParaRPr>
          </a:p>
        </p:txBody>
      </p:sp>
      <p:grpSp>
        <p:nvGrpSpPr>
          <p:cNvPr id="25603" name="组合 14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-1" y="0"/>
            <a:chExt cx="12192001" cy="6858000"/>
          </a:xfrm>
        </p:grpSpPr>
        <p:pic>
          <p:nvPicPr>
            <p:cNvPr id="25638" name="图片 9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0" y="7806"/>
              <a:ext cx="12192000" cy="684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矩形 26"/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25604" name="图片 11"/>
          <p:cNvPicPr>
            <a:picLocks noChangeAspect="1"/>
          </p:cNvPicPr>
          <p:nvPr/>
        </p:nvPicPr>
        <p:blipFill>
          <a:blip r:embed="rId3" cstate="print"/>
          <a:srcRect t="-166" r="77106" b="100000"/>
          <a:stretch>
            <a:fillRect/>
          </a:stretch>
        </p:blipFill>
        <p:spPr bwMode="auto">
          <a:xfrm>
            <a:off x="-4763" y="0"/>
            <a:ext cx="2811463" cy="1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screen">
            <a:extLst/>
          </a:blip>
          <a:srcRect/>
          <a:stretch>
            <a:fillRect/>
          </a:stretch>
        </p:blipFill>
        <p:spPr>
          <a:xfrm>
            <a:off x="0" y="495300"/>
            <a:ext cx="660400" cy="546100"/>
          </a:xfrm>
          <a:custGeom>
            <a:avLst/>
            <a:gdLst>
              <a:gd name="connsiteX0" fmla="*/ 0 w 660400"/>
              <a:gd name="connsiteY0" fmla="*/ 0 h 546100"/>
              <a:gd name="connsiteX1" fmla="*/ 569382 w 660400"/>
              <a:gd name="connsiteY1" fmla="*/ 0 h 546100"/>
              <a:gd name="connsiteX2" fmla="*/ 660400 w 660400"/>
              <a:gd name="connsiteY2" fmla="*/ 91018 h 546100"/>
              <a:gd name="connsiteX3" fmla="*/ 660400 w 660400"/>
              <a:gd name="connsiteY3" fmla="*/ 455082 h 546100"/>
              <a:gd name="connsiteX4" fmla="*/ 569382 w 660400"/>
              <a:gd name="connsiteY4" fmla="*/ 546100 h 546100"/>
              <a:gd name="connsiteX5" fmla="*/ 0 w 660400"/>
              <a:gd name="connsiteY5" fmla="*/ 54610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400" h="546100">
                <a:moveTo>
                  <a:pt x="0" y="0"/>
                </a:moveTo>
                <a:lnTo>
                  <a:pt x="569382" y="0"/>
                </a:lnTo>
                <a:cubicBezTo>
                  <a:pt x="619650" y="0"/>
                  <a:pt x="660400" y="40750"/>
                  <a:pt x="660400" y="91018"/>
                </a:cubicBezTo>
                <a:lnTo>
                  <a:pt x="660400" y="455082"/>
                </a:lnTo>
                <a:cubicBezTo>
                  <a:pt x="660400" y="505350"/>
                  <a:pt x="619650" y="546100"/>
                  <a:pt x="569382" y="546100"/>
                </a:cubicBezTo>
                <a:lnTo>
                  <a:pt x="0" y="546100"/>
                </a:lnTo>
                <a:close/>
              </a:path>
            </a:pathLst>
          </a:custGeom>
          <a:gradFill>
            <a:gsLst>
              <a:gs pos="0">
                <a:srgbClr val="E63E2D"/>
              </a:gs>
              <a:gs pos="100000">
                <a:srgbClr val="88151B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25606" name="组合 35"/>
          <p:cNvGrpSpPr>
            <a:grpSpLocks/>
          </p:cNvGrpSpPr>
          <p:nvPr/>
        </p:nvGrpSpPr>
        <p:grpSpPr bwMode="auto">
          <a:xfrm>
            <a:off x="0" y="346075"/>
            <a:ext cx="511175" cy="844550"/>
            <a:chOff x="23811" y="345968"/>
            <a:chExt cx="511265" cy="844763"/>
          </a:xfrm>
        </p:grpSpPr>
        <p:sp>
          <p:nvSpPr>
            <p:cNvPr id="31" name="直角三角形 30"/>
            <p:cNvSpPr/>
            <p:nvPr/>
          </p:nvSpPr>
          <p:spPr>
            <a:xfrm flipV="1">
              <a:off x="23811" y="1038293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直角三角形 31"/>
            <p:cNvSpPr/>
            <p:nvPr/>
          </p:nvSpPr>
          <p:spPr>
            <a:xfrm flipH="1">
              <a:off x="468389" y="428539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任意多边形: 形状 31"/>
            <p:cNvSpPr/>
            <p:nvPr/>
          </p:nvSpPr>
          <p:spPr>
            <a:xfrm rot="1800000">
              <a:off x="228635" y="345968"/>
              <a:ext cx="101618" cy="844763"/>
            </a:xfrm>
            <a:custGeom>
              <a:avLst/>
              <a:gdLst>
                <a:gd name="connsiteX0" fmla="*/ 0 w 111276"/>
                <a:gd name="connsiteY0" fmla="*/ 64245 h 915899"/>
                <a:gd name="connsiteX1" fmla="*/ 111276 w 111276"/>
                <a:gd name="connsiteY1" fmla="*/ 0 h 915899"/>
                <a:gd name="connsiteX2" fmla="*/ 111276 w 111276"/>
                <a:gd name="connsiteY2" fmla="*/ 851654 h 915899"/>
                <a:gd name="connsiteX3" fmla="*/ 0 w 111276"/>
                <a:gd name="connsiteY3" fmla="*/ 915899 h 91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276" h="915899">
                  <a:moveTo>
                    <a:pt x="0" y="64245"/>
                  </a:moveTo>
                  <a:lnTo>
                    <a:pt x="111276" y="0"/>
                  </a:lnTo>
                  <a:lnTo>
                    <a:pt x="111276" y="851654"/>
                  </a:lnTo>
                  <a:lnTo>
                    <a:pt x="0" y="915899"/>
                  </a:lnTo>
                  <a:close/>
                </a:path>
              </a:pathLst>
            </a:custGeom>
            <a:solidFill>
              <a:srgbClr val="F7A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34" name="图片 33" descr="口号.pn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8702566" y="204952"/>
            <a:ext cx="3279227" cy="1245090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lumMod val="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5608" name="Picture 2" descr="T:\AGY-工作共享\06.部门资料\02.品牌宣传\logo\图片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4163" y="6029325"/>
            <a:ext cx="183515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9" name="TextBox 14"/>
          <p:cNvSpPr txBox="1">
            <a:spLocks noChangeArrowheads="1"/>
          </p:cNvSpPr>
          <p:nvPr/>
        </p:nvSpPr>
        <p:spPr bwMode="auto">
          <a:xfrm>
            <a:off x="671513" y="496888"/>
            <a:ext cx="1833188" cy="538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掌</a:t>
            </a:r>
            <a:r>
              <a:rPr lang="en-US" altLang="zh-CN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e</a:t>
            </a:r>
            <a:r>
              <a:rPr lang="zh-CN" altLang="en-US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通定位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333D5A4-2807-474D-A50D-FB78A9A078F4}"/>
              </a:ext>
            </a:extLst>
          </p:cNvPr>
          <p:cNvGrpSpPr/>
          <p:nvPr/>
        </p:nvGrpSpPr>
        <p:grpSpPr>
          <a:xfrm>
            <a:off x="4270375" y="1462088"/>
            <a:ext cx="3984625" cy="3762375"/>
            <a:chOff x="4270375" y="1462088"/>
            <a:chExt cx="3984625" cy="3762375"/>
          </a:xfrm>
        </p:grpSpPr>
        <p:pic>
          <p:nvPicPr>
            <p:cNvPr id="17" name="图片 16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PicPr>
              <a:picLocks noChangeAspect="1"/>
            </p:cNvPicPr>
            <p:nvPr/>
          </p:nvPicPr>
          <p:blipFill>
            <a:blip r:embed="rId7" cstate="print"/>
            <a:srcRect l="74582" t="26716" r="14843" b="52323"/>
            <a:stretch>
              <a:fillRect/>
            </a:stretch>
          </p:blipFill>
          <p:spPr>
            <a:xfrm>
              <a:off x="4960938" y="1462088"/>
              <a:ext cx="1289050" cy="1436687"/>
            </a:xfrm>
            <a:custGeom>
              <a:avLst/>
              <a:gdLst>
                <a:gd name="connsiteX0" fmla="*/ 644428 w 1289276"/>
                <a:gd name="connsiteY0" fmla="*/ 1 h 1437488"/>
                <a:gd name="connsiteX1" fmla="*/ 717321 w 1289276"/>
                <a:gd name="connsiteY1" fmla="*/ 16866 h 1437488"/>
                <a:gd name="connsiteX2" fmla="*/ 1216325 w 1289276"/>
                <a:gd name="connsiteY2" fmla="*/ 304966 h 1437488"/>
                <a:gd name="connsiteX3" fmla="*/ 1288607 w 1289276"/>
                <a:gd name="connsiteY3" fmla="*/ 432554 h 1437488"/>
                <a:gd name="connsiteX4" fmla="*/ 1289276 w 1289276"/>
                <a:gd name="connsiteY4" fmla="*/ 1003879 h 1437488"/>
                <a:gd name="connsiteX5" fmla="*/ 1214922 w 1289276"/>
                <a:gd name="connsiteY5" fmla="*/ 1132663 h 1437488"/>
                <a:gd name="connsiteX6" fmla="*/ 717948 w 1289276"/>
                <a:gd name="connsiteY6" fmla="*/ 1420966 h 1437488"/>
                <a:gd name="connsiteX7" fmla="*/ 573171 w 1289276"/>
                <a:gd name="connsiteY7" fmla="*/ 1418942 h 1437488"/>
                <a:gd name="connsiteX8" fmla="*/ 74167 w 1289276"/>
                <a:gd name="connsiteY8" fmla="*/ 1130842 h 1437488"/>
                <a:gd name="connsiteX9" fmla="*/ 26 w 1289276"/>
                <a:gd name="connsiteY9" fmla="*/ 1006474 h 1437488"/>
                <a:gd name="connsiteX10" fmla="*/ 1216 w 1289276"/>
                <a:gd name="connsiteY10" fmla="*/ 431929 h 1437488"/>
                <a:gd name="connsiteX11" fmla="*/ 75570 w 1289276"/>
                <a:gd name="connsiteY11" fmla="*/ 303146 h 1437488"/>
                <a:gd name="connsiteX12" fmla="*/ 570686 w 1289276"/>
                <a:gd name="connsiteY12" fmla="*/ 18062 h 1437488"/>
                <a:gd name="connsiteX13" fmla="*/ 644428 w 1289276"/>
                <a:gd name="connsiteY13" fmla="*/ 1 h 143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89276" h="1437488">
                  <a:moveTo>
                    <a:pt x="644428" y="1"/>
                  </a:moveTo>
                  <a:cubicBezTo>
                    <a:pt x="671287" y="-53"/>
                    <a:pt x="698005" y="5714"/>
                    <a:pt x="717321" y="16866"/>
                  </a:cubicBezTo>
                  <a:cubicBezTo>
                    <a:pt x="717321" y="16866"/>
                    <a:pt x="717321" y="16866"/>
                    <a:pt x="1216325" y="304966"/>
                  </a:cubicBezTo>
                  <a:cubicBezTo>
                    <a:pt x="1254957" y="327271"/>
                    <a:pt x="1289738" y="385987"/>
                    <a:pt x="1288607" y="432554"/>
                  </a:cubicBezTo>
                  <a:lnTo>
                    <a:pt x="1289276" y="1003879"/>
                  </a:lnTo>
                  <a:cubicBezTo>
                    <a:pt x="1288145" y="1050447"/>
                    <a:pt x="1254686" y="1108399"/>
                    <a:pt x="1214922" y="1132663"/>
                  </a:cubicBezTo>
                  <a:cubicBezTo>
                    <a:pt x="1214922" y="1132663"/>
                    <a:pt x="1214922" y="1132663"/>
                    <a:pt x="717948" y="1420966"/>
                  </a:cubicBezTo>
                  <a:cubicBezTo>
                    <a:pt x="678184" y="1445229"/>
                    <a:pt x="611803" y="1441246"/>
                    <a:pt x="573171" y="1418942"/>
                  </a:cubicBezTo>
                  <a:cubicBezTo>
                    <a:pt x="573171" y="1418942"/>
                    <a:pt x="573171" y="1418942"/>
                    <a:pt x="74167" y="1130842"/>
                  </a:cubicBezTo>
                  <a:cubicBezTo>
                    <a:pt x="35535" y="1108537"/>
                    <a:pt x="-1105" y="1053041"/>
                    <a:pt x="26" y="1006474"/>
                  </a:cubicBezTo>
                  <a:cubicBezTo>
                    <a:pt x="26" y="1006474"/>
                    <a:pt x="26" y="1006474"/>
                    <a:pt x="1216" y="431929"/>
                  </a:cubicBezTo>
                  <a:cubicBezTo>
                    <a:pt x="2347" y="385361"/>
                    <a:pt x="35806" y="327409"/>
                    <a:pt x="75570" y="303146"/>
                  </a:cubicBezTo>
                  <a:cubicBezTo>
                    <a:pt x="75570" y="303146"/>
                    <a:pt x="75570" y="303146"/>
                    <a:pt x="570686" y="18062"/>
                  </a:cubicBezTo>
                  <a:cubicBezTo>
                    <a:pt x="590567" y="5931"/>
                    <a:pt x="617568" y="56"/>
                    <a:pt x="644428" y="1"/>
                  </a:cubicBezTo>
                  <a:close/>
                </a:path>
              </a:pathLst>
            </a:custGeom>
            <a:effectLst>
              <a:outerShdw blurRad="190500" dist="63500" dir="270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18" name="图片 17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PicPr>
              <a:picLocks noChangeAspect="1"/>
            </p:cNvPicPr>
            <p:nvPr/>
          </p:nvPicPr>
          <p:blipFill>
            <a:blip r:embed="rId7" cstate="print"/>
            <a:srcRect l="68918" t="43671" r="20507" b="35368"/>
            <a:stretch>
              <a:fillRect/>
            </a:stretch>
          </p:blipFill>
          <p:spPr>
            <a:xfrm>
              <a:off x="4270375" y="2624138"/>
              <a:ext cx="1289050" cy="1438275"/>
            </a:xfrm>
            <a:custGeom>
              <a:avLst/>
              <a:gdLst>
                <a:gd name="connsiteX0" fmla="*/ 644428 w 1289276"/>
                <a:gd name="connsiteY0" fmla="*/ 1 h 1437488"/>
                <a:gd name="connsiteX1" fmla="*/ 717321 w 1289276"/>
                <a:gd name="connsiteY1" fmla="*/ 16866 h 1437488"/>
                <a:gd name="connsiteX2" fmla="*/ 1216325 w 1289276"/>
                <a:gd name="connsiteY2" fmla="*/ 304966 h 1437488"/>
                <a:gd name="connsiteX3" fmla="*/ 1288607 w 1289276"/>
                <a:gd name="connsiteY3" fmla="*/ 432554 h 1437488"/>
                <a:gd name="connsiteX4" fmla="*/ 1289276 w 1289276"/>
                <a:gd name="connsiteY4" fmla="*/ 1003879 h 1437488"/>
                <a:gd name="connsiteX5" fmla="*/ 1214922 w 1289276"/>
                <a:gd name="connsiteY5" fmla="*/ 1132663 h 1437488"/>
                <a:gd name="connsiteX6" fmla="*/ 717948 w 1289276"/>
                <a:gd name="connsiteY6" fmla="*/ 1420966 h 1437488"/>
                <a:gd name="connsiteX7" fmla="*/ 573171 w 1289276"/>
                <a:gd name="connsiteY7" fmla="*/ 1418942 h 1437488"/>
                <a:gd name="connsiteX8" fmla="*/ 74167 w 1289276"/>
                <a:gd name="connsiteY8" fmla="*/ 1130842 h 1437488"/>
                <a:gd name="connsiteX9" fmla="*/ 26 w 1289276"/>
                <a:gd name="connsiteY9" fmla="*/ 1006474 h 1437488"/>
                <a:gd name="connsiteX10" fmla="*/ 1216 w 1289276"/>
                <a:gd name="connsiteY10" fmla="*/ 431929 h 1437488"/>
                <a:gd name="connsiteX11" fmla="*/ 75570 w 1289276"/>
                <a:gd name="connsiteY11" fmla="*/ 303146 h 1437488"/>
                <a:gd name="connsiteX12" fmla="*/ 570686 w 1289276"/>
                <a:gd name="connsiteY12" fmla="*/ 18062 h 1437488"/>
                <a:gd name="connsiteX13" fmla="*/ 644428 w 1289276"/>
                <a:gd name="connsiteY13" fmla="*/ 1 h 143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89276" h="1437488">
                  <a:moveTo>
                    <a:pt x="644428" y="1"/>
                  </a:moveTo>
                  <a:cubicBezTo>
                    <a:pt x="671287" y="-53"/>
                    <a:pt x="698005" y="5714"/>
                    <a:pt x="717321" y="16866"/>
                  </a:cubicBezTo>
                  <a:cubicBezTo>
                    <a:pt x="717321" y="16866"/>
                    <a:pt x="717321" y="16866"/>
                    <a:pt x="1216325" y="304966"/>
                  </a:cubicBezTo>
                  <a:cubicBezTo>
                    <a:pt x="1254957" y="327271"/>
                    <a:pt x="1289738" y="385987"/>
                    <a:pt x="1288607" y="432554"/>
                  </a:cubicBezTo>
                  <a:lnTo>
                    <a:pt x="1289276" y="1003879"/>
                  </a:lnTo>
                  <a:cubicBezTo>
                    <a:pt x="1288145" y="1050447"/>
                    <a:pt x="1254686" y="1108399"/>
                    <a:pt x="1214922" y="1132663"/>
                  </a:cubicBezTo>
                  <a:cubicBezTo>
                    <a:pt x="1214922" y="1132663"/>
                    <a:pt x="1214922" y="1132663"/>
                    <a:pt x="717948" y="1420966"/>
                  </a:cubicBezTo>
                  <a:cubicBezTo>
                    <a:pt x="678184" y="1445229"/>
                    <a:pt x="611803" y="1441246"/>
                    <a:pt x="573171" y="1418942"/>
                  </a:cubicBezTo>
                  <a:cubicBezTo>
                    <a:pt x="573171" y="1418942"/>
                    <a:pt x="573171" y="1418942"/>
                    <a:pt x="74167" y="1130842"/>
                  </a:cubicBezTo>
                  <a:cubicBezTo>
                    <a:pt x="35535" y="1108537"/>
                    <a:pt x="-1105" y="1053041"/>
                    <a:pt x="26" y="1006474"/>
                  </a:cubicBezTo>
                  <a:cubicBezTo>
                    <a:pt x="26" y="1006474"/>
                    <a:pt x="26" y="1006474"/>
                    <a:pt x="1216" y="431929"/>
                  </a:cubicBezTo>
                  <a:cubicBezTo>
                    <a:pt x="2347" y="385361"/>
                    <a:pt x="35806" y="327409"/>
                    <a:pt x="75570" y="303146"/>
                  </a:cubicBezTo>
                  <a:cubicBezTo>
                    <a:pt x="75570" y="303146"/>
                    <a:pt x="75570" y="303146"/>
                    <a:pt x="570686" y="18062"/>
                  </a:cubicBezTo>
                  <a:cubicBezTo>
                    <a:pt x="590567" y="5931"/>
                    <a:pt x="617568" y="56"/>
                    <a:pt x="644428" y="1"/>
                  </a:cubicBezTo>
                  <a:close/>
                </a:path>
              </a:pathLst>
            </a:custGeom>
            <a:effectLst>
              <a:outerShdw blurRad="190500" dist="63500" dir="270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23" name="图片 22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PicPr>
              <a:picLocks noChangeAspect="1"/>
            </p:cNvPicPr>
            <p:nvPr/>
          </p:nvPicPr>
          <p:blipFill>
            <a:blip r:embed="rId7" cstate="print"/>
            <a:srcRect l="74391" t="60626" r="15035" b="18413"/>
            <a:stretch>
              <a:fillRect/>
            </a:stretch>
          </p:blipFill>
          <p:spPr>
            <a:xfrm>
              <a:off x="4937125" y="3787775"/>
              <a:ext cx="1289050" cy="1436688"/>
            </a:xfrm>
            <a:custGeom>
              <a:avLst/>
              <a:gdLst>
                <a:gd name="connsiteX0" fmla="*/ 644428 w 1289276"/>
                <a:gd name="connsiteY0" fmla="*/ 1 h 1437488"/>
                <a:gd name="connsiteX1" fmla="*/ 717321 w 1289276"/>
                <a:gd name="connsiteY1" fmla="*/ 16866 h 1437488"/>
                <a:gd name="connsiteX2" fmla="*/ 1216325 w 1289276"/>
                <a:gd name="connsiteY2" fmla="*/ 304967 h 1437488"/>
                <a:gd name="connsiteX3" fmla="*/ 1288607 w 1289276"/>
                <a:gd name="connsiteY3" fmla="*/ 432554 h 1437488"/>
                <a:gd name="connsiteX4" fmla="*/ 1289276 w 1289276"/>
                <a:gd name="connsiteY4" fmla="*/ 1003879 h 1437488"/>
                <a:gd name="connsiteX5" fmla="*/ 1214922 w 1289276"/>
                <a:gd name="connsiteY5" fmla="*/ 1132663 h 1437488"/>
                <a:gd name="connsiteX6" fmla="*/ 717948 w 1289276"/>
                <a:gd name="connsiteY6" fmla="*/ 1420966 h 1437488"/>
                <a:gd name="connsiteX7" fmla="*/ 573171 w 1289276"/>
                <a:gd name="connsiteY7" fmla="*/ 1418942 h 1437488"/>
                <a:gd name="connsiteX8" fmla="*/ 74167 w 1289276"/>
                <a:gd name="connsiteY8" fmla="*/ 1130842 h 1437488"/>
                <a:gd name="connsiteX9" fmla="*/ 26 w 1289276"/>
                <a:gd name="connsiteY9" fmla="*/ 1006474 h 1437488"/>
                <a:gd name="connsiteX10" fmla="*/ 1216 w 1289276"/>
                <a:gd name="connsiteY10" fmla="*/ 431929 h 1437488"/>
                <a:gd name="connsiteX11" fmla="*/ 75570 w 1289276"/>
                <a:gd name="connsiteY11" fmla="*/ 303146 h 1437488"/>
                <a:gd name="connsiteX12" fmla="*/ 570686 w 1289276"/>
                <a:gd name="connsiteY12" fmla="*/ 18062 h 1437488"/>
                <a:gd name="connsiteX13" fmla="*/ 644428 w 1289276"/>
                <a:gd name="connsiteY13" fmla="*/ 1 h 143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89276" h="1437488">
                  <a:moveTo>
                    <a:pt x="644428" y="1"/>
                  </a:moveTo>
                  <a:cubicBezTo>
                    <a:pt x="671287" y="-53"/>
                    <a:pt x="698005" y="5714"/>
                    <a:pt x="717321" y="16866"/>
                  </a:cubicBezTo>
                  <a:cubicBezTo>
                    <a:pt x="717321" y="16866"/>
                    <a:pt x="717321" y="16866"/>
                    <a:pt x="1216325" y="304967"/>
                  </a:cubicBezTo>
                  <a:cubicBezTo>
                    <a:pt x="1254957" y="327271"/>
                    <a:pt x="1289738" y="385987"/>
                    <a:pt x="1288607" y="432554"/>
                  </a:cubicBezTo>
                  <a:lnTo>
                    <a:pt x="1289276" y="1003879"/>
                  </a:lnTo>
                  <a:cubicBezTo>
                    <a:pt x="1288145" y="1050447"/>
                    <a:pt x="1254686" y="1108399"/>
                    <a:pt x="1214922" y="1132663"/>
                  </a:cubicBezTo>
                  <a:cubicBezTo>
                    <a:pt x="1214922" y="1132663"/>
                    <a:pt x="1214922" y="1132663"/>
                    <a:pt x="717948" y="1420966"/>
                  </a:cubicBezTo>
                  <a:cubicBezTo>
                    <a:pt x="678184" y="1445229"/>
                    <a:pt x="611803" y="1441246"/>
                    <a:pt x="573171" y="1418942"/>
                  </a:cubicBezTo>
                  <a:cubicBezTo>
                    <a:pt x="573171" y="1418942"/>
                    <a:pt x="573171" y="1418942"/>
                    <a:pt x="74167" y="1130842"/>
                  </a:cubicBezTo>
                  <a:cubicBezTo>
                    <a:pt x="35535" y="1108537"/>
                    <a:pt x="-1105" y="1053041"/>
                    <a:pt x="26" y="1006474"/>
                  </a:cubicBezTo>
                  <a:cubicBezTo>
                    <a:pt x="26" y="1006474"/>
                    <a:pt x="26" y="1006474"/>
                    <a:pt x="1216" y="431929"/>
                  </a:cubicBezTo>
                  <a:cubicBezTo>
                    <a:pt x="2347" y="385361"/>
                    <a:pt x="35806" y="327409"/>
                    <a:pt x="75570" y="303146"/>
                  </a:cubicBezTo>
                  <a:cubicBezTo>
                    <a:pt x="75570" y="303146"/>
                    <a:pt x="75570" y="303146"/>
                    <a:pt x="570686" y="18062"/>
                  </a:cubicBezTo>
                  <a:cubicBezTo>
                    <a:pt x="590567" y="5931"/>
                    <a:pt x="617568" y="56"/>
                    <a:pt x="644428" y="1"/>
                  </a:cubicBezTo>
                  <a:close/>
                </a:path>
              </a:pathLst>
            </a:custGeom>
            <a:effectLst>
              <a:outerShdw blurRad="190500" dist="63500" dir="270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24" name="图片 23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PicPr>
              <a:picLocks noChangeAspect="1"/>
            </p:cNvPicPr>
            <p:nvPr/>
          </p:nvPicPr>
          <p:blipFill>
            <a:blip r:embed="rId7" cstate="print"/>
            <a:srcRect l="85336" t="60626" r="4090" b="18413"/>
            <a:stretch>
              <a:fillRect/>
            </a:stretch>
          </p:blipFill>
          <p:spPr>
            <a:xfrm>
              <a:off x="6272213" y="3787775"/>
              <a:ext cx="1289050" cy="1436688"/>
            </a:xfrm>
            <a:custGeom>
              <a:avLst/>
              <a:gdLst>
                <a:gd name="connsiteX0" fmla="*/ 644428 w 1289276"/>
                <a:gd name="connsiteY0" fmla="*/ 1 h 1437488"/>
                <a:gd name="connsiteX1" fmla="*/ 717321 w 1289276"/>
                <a:gd name="connsiteY1" fmla="*/ 16866 h 1437488"/>
                <a:gd name="connsiteX2" fmla="*/ 1216325 w 1289276"/>
                <a:gd name="connsiteY2" fmla="*/ 304967 h 1437488"/>
                <a:gd name="connsiteX3" fmla="*/ 1288607 w 1289276"/>
                <a:gd name="connsiteY3" fmla="*/ 432554 h 1437488"/>
                <a:gd name="connsiteX4" fmla="*/ 1289276 w 1289276"/>
                <a:gd name="connsiteY4" fmla="*/ 1003879 h 1437488"/>
                <a:gd name="connsiteX5" fmla="*/ 1214922 w 1289276"/>
                <a:gd name="connsiteY5" fmla="*/ 1132663 h 1437488"/>
                <a:gd name="connsiteX6" fmla="*/ 717948 w 1289276"/>
                <a:gd name="connsiteY6" fmla="*/ 1420966 h 1437488"/>
                <a:gd name="connsiteX7" fmla="*/ 573171 w 1289276"/>
                <a:gd name="connsiteY7" fmla="*/ 1418942 h 1437488"/>
                <a:gd name="connsiteX8" fmla="*/ 74167 w 1289276"/>
                <a:gd name="connsiteY8" fmla="*/ 1130842 h 1437488"/>
                <a:gd name="connsiteX9" fmla="*/ 26 w 1289276"/>
                <a:gd name="connsiteY9" fmla="*/ 1006474 h 1437488"/>
                <a:gd name="connsiteX10" fmla="*/ 1216 w 1289276"/>
                <a:gd name="connsiteY10" fmla="*/ 431929 h 1437488"/>
                <a:gd name="connsiteX11" fmla="*/ 75570 w 1289276"/>
                <a:gd name="connsiteY11" fmla="*/ 303146 h 1437488"/>
                <a:gd name="connsiteX12" fmla="*/ 570686 w 1289276"/>
                <a:gd name="connsiteY12" fmla="*/ 18062 h 1437488"/>
                <a:gd name="connsiteX13" fmla="*/ 644428 w 1289276"/>
                <a:gd name="connsiteY13" fmla="*/ 1 h 143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89276" h="1437488">
                  <a:moveTo>
                    <a:pt x="644428" y="1"/>
                  </a:moveTo>
                  <a:cubicBezTo>
                    <a:pt x="671287" y="-53"/>
                    <a:pt x="698005" y="5714"/>
                    <a:pt x="717321" y="16866"/>
                  </a:cubicBezTo>
                  <a:cubicBezTo>
                    <a:pt x="717321" y="16866"/>
                    <a:pt x="717321" y="16866"/>
                    <a:pt x="1216325" y="304967"/>
                  </a:cubicBezTo>
                  <a:cubicBezTo>
                    <a:pt x="1254957" y="327271"/>
                    <a:pt x="1289738" y="385987"/>
                    <a:pt x="1288607" y="432554"/>
                  </a:cubicBezTo>
                  <a:lnTo>
                    <a:pt x="1289276" y="1003879"/>
                  </a:lnTo>
                  <a:cubicBezTo>
                    <a:pt x="1288145" y="1050447"/>
                    <a:pt x="1254686" y="1108399"/>
                    <a:pt x="1214922" y="1132663"/>
                  </a:cubicBezTo>
                  <a:cubicBezTo>
                    <a:pt x="1214922" y="1132663"/>
                    <a:pt x="1214922" y="1132663"/>
                    <a:pt x="717948" y="1420966"/>
                  </a:cubicBezTo>
                  <a:cubicBezTo>
                    <a:pt x="678184" y="1445229"/>
                    <a:pt x="611803" y="1441246"/>
                    <a:pt x="573171" y="1418942"/>
                  </a:cubicBezTo>
                  <a:cubicBezTo>
                    <a:pt x="573171" y="1418942"/>
                    <a:pt x="573171" y="1418942"/>
                    <a:pt x="74167" y="1130842"/>
                  </a:cubicBezTo>
                  <a:cubicBezTo>
                    <a:pt x="35535" y="1108537"/>
                    <a:pt x="-1105" y="1053041"/>
                    <a:pt x="26" y="1006474"/>
                  </a:cubicBezTo>
                  <a:cubicBezTo>
                    <a:pt x="26" y="1006474"/>
                    <a:pt x="26" y="1006474"/>
                    <a:pt x="1216" y="431929"/>
                  </a:cubicBezTo>
                  <a:cubicBezTo>
                    <a:pt x="2347" y="385361"/>
                    <a:pt x="35806" y="327409"/>
                    <a:pt x="75570" y="303146"/>
                  </a:cubicBezTo>
                  <a:cubicBezTo>
                    <a:pt x="75570" y="303146"/>
                    <a:pt x="75570" y="303146"/>
                    <a:pt x="570686" y="18062"/>
                  </a:cubicBezTo>
                  <a:cubicBezTo>
                    <a:pt x="590567" y="5931"/>
                    <a:pt x="617568" y="56"/>
                    <a:pt x="644428" y="1"/>
                  </a:cubicBezTo>
                  <a:close/>
                </a:path>
              </a:pathLst>
            </a:custGeom>
            <a:effectLst>
              <a:outerShdw blurRad="190500" dist="63500" dir="2700000" algn="t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25" name="文本框 41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SpPr txBox="1"/>
            <p:nvPr/>
          </p:nvSpPr>
          <p:spPr>
            <a:xfrm>
              <a:off x="5051425" y="1987550"/>
              <a:ext cx="1108075" cy="3698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</a:rPr>
                <a:t>消息中心</a:t>
              </a:r>
            </a:p>
          </p:txBody>
        </p:sp>
        <p:sp>
          <p:nvSpPr>
            <p:cNvPr id="37" name="文本框 44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SpPr txBox="1"/>
            <p:nvPr/>
          </p:nvSpPr>
          <p:spPr>
            <a:xfrm>
              <a:off x="5021263" y="4306888"/>
              <a:ext cx="1108075" cy="369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</a:rPr>
                <a:t>学习平台</a:t>
              </a:r>
            </a:p>
          </p:txBody>
        </p:sp>
        <p:pic>
          <p:nvPicPr>
            <p:cNvPr id="39" name="图片 38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PicPr>
              <a:picLocks noChangeAspect="1"/>
            </p:cNvPicPr>
            <p:nvPr/>
          </p:nvPicPr>
          <p:blipFill>
            <a:blip r:embed="rId7" cstate="print"/>
            <a:srcRect l="74582" t="26716" r="14843" b="52323"/>
            <a:stretch>
              <a:fillRect/>
            </a:stretch>
          </p:blipFill>
          <p:spPr>
            <a:xfrm>
              <a:off x="6305550" y="1474788"/>
              <a:ext cx="1289050" cy="1438275"/>
            </a:xfrm>
            <a:custGeom>
              <a:avLst/>
              <a:gdLst>
                <a:gd name="connsiteX0" fmla="*/ 644428 w 1289276"/>
                <a:gd name="connsiteY0" fmla="*/ 1 h 1437488"/>
                <a:gd name="connsiteX1" fmla="*/ 717321 w 1289276"/>
                <a:gd name="connsiteY1" fmla="*/ 16866 h 1437488"/>
                <a:gd name="connsiteX2" fmla="*/ 1216325 w 1289276"/>
                <a:gd name="connsiteY2" fmla="*/ 304966 h 1437488"/>
                <a:gd name="connsiteX3" fmla="*/ 1288607 w 1289276"/>
                <a:gd name="connsiteY3" fmla="*/ 432554 h 1437488"/>
                <a:gd name="connsiteX4" fmla="*/ 1289276 w 1289276"/>
                <a:gd name="connsiteY4" fmla="*/ 1003879 h 1437488"/>
                <a:gd name="connsiteX5" fmla="*/ 1214922 w 1289276"/>
                <a:gd name="connsiteY5" fmla="*/ 1132663 h 1437488"/>
                <a:gd name="connsiteX6" fmla="*/ 717948 w 1289276"/>
                <a:gd name="connsiteY6" fmla="*/ 1420966 h 1437488"/>
                <a:gd name="connsiteX7" fmla="*/ 573171 w 1289276"/>
                <a:gd name="connsiteY7" fmla="*/ 1418942 h 1437488"/>
                <a:gd name="connsiteX8" fmla="*/ 74167 w 1289276"/>
                <a:gd name="connsiteY8" fmla="*/ 1130842 h 1437488"/>
                <a:gd name="connsiteX9" fmla="*/ 26 w 1289276"/>
                <a:gd name="connsiteY9" fmla="*/ 1006474 h 1437488"/>
                <a:gd name="connsiteX10" fmla="*/ 1216 w 1289276"/>
                <a:gd name="connsiteY10" fmla="*/ 431929 h 1437488"/>
                <a:gd name="connsiteX11" fmla="*/ 75570 w 1289276"/>
                <a:gd name="connsiteY11" fmla="*/ 303146 h 1437488"/>
                <a:gd name="connsiteX12" fmla="*/ 570686 w 1289276"/>
                <a:gd name="connsiteY12" fmla="*/ 18062 h 1437488"/>
                <a:gd name="connsiteX13" fmla="*/ 644428 w 1289276"/>
                <a:gd name="connsiteY13" fmla="*/ 1 h 143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89276" h="1437488">
                  <a:moveTo>
                    <a:pt x="644428" y="1"/>
                  </a:moveTo>
                  <a:cubicBezTo>
                    <a:pt x="671287" y="-53"/>
                    <a:pt x="698005" y="5714"/>
                    <a:pt x="717321" y="16866"/>
                  </a:cubicBezTo>
                  <a:cubicBezTo>
                    <a:pt x="717321" y="16866"/>
                    <a:pt x="717321" y="16866"/>
                    <a:pt x="1216325" y="304966"/>
                  </a:cubicBezTo>
                  <a:cubicBezTo>
                    <a:pt x="1254957" y="327271"/>
                    <a:pt x="1289738" y="385987"/>
                    <a:pt x="1288607" y="432554"/>
                  </a:cubicBezTo>
                  <a:lnTo>
                    <a:pt x="1289276" y="1003879"/>
                  </a:lnTo>
                  <a:cubicBezTo>
                    <a:pt x="1288145" y="1050447"/>
                    <a:pt x="1254686" y="1108399"/>
                    <a:pt x="1214922" y="1132663"/>
                  </a:cubicBezTo>
                  <a:cubicBezTo>
                    <a:pt x="1214922" y="1132663"/>
                    <a:pt x="1214922" y="1132663"/>
                    <a:pt x="717948" y="1420966"/>
                  </a:cubicBezTo>
                  <a:cubicBezTo>
                    <a:pt x="678184" y="1445229"/>
                    <a:pt x="611803" y="1441246"/>
                    <a:pt x="573171" y="1418942"/>
                  </a:cubicBezTo>
                  <a:cubicBezTo>
                    <a:pt x="573171" y="1418942"/>
                    <a:pt x="573171" y="1418942"/>
                    <a:pt x="74167" y="1130842"/>
                  </a:cubicBezTo>
                  <a:cubicBezTo>
                    <a:pt x="35535" y="1108537"/>
                    <a:pt x="-1105" y="1053041"/>
                    <a:pt x="26" y="1006474"/>
                  </a:cubicBezTo>
                  <a:cubicBezTo>
                    <a:pt x="26" y="1006474"/>
                    <a:pt x="26" y="1006474"/>
                    <a:pt x="1216" y="431929"/>
                  </a:cubicBezTo>
                  <a:cubicBezTo>
                    <a:pt x="2347" y="385361"/>
                    <a:pt x="35806" y="327409"/>
                    <a:pt x="75570" y="303146"/>
                  </a:cubicBezTo>
                  <a:cubicBezTo>
                    <a:pt x="75570" y="303146"/>
                    <a:pt x="75570" y="303146"/>
                    <a:pt x="570686" y="18062"/>
                  </a:cubicBezTo>
                  <a:cubicBezTo>
                    <a:pt x="590567" y="5931"/>
                    <a:pt x="617568" y="56"/>
                    <a:pt x="644428" y="1"/>
                  </a:cubicBezTo>
                  <a:close/>
                </a:path>
              </a:pathLst>
            </a:custGeom>
            <a:effectLst>
              <a:outerShdw blurRad="190500" dist="63500" dir="2700000" algn="t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40" name="文本框 41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SpPr txBox="1"/>
            <p:nvPr/>
          </p:nvSpPr>
          <p:spPr>
            <a:xfrm>
              <a:off x="6396038" y="1989138"/>
              <a:ext cx="1108075" cy="369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</a:rPr>
                <a:t>信息查询</a:t>
              </a:r>
            </a:p>
          </p:txBody>
        </p:sp>
        <p:pic>
          <p:nvPicPr>
            <p:cNvPr id="41" name="图片 4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PicPr>
              <a:picLocks noChangeAspect="1"/>
            </p:cNvPicPr>
            <p:nvPr/>
          </p:nvPicPr>
          <p:blipFill>
            <a:blip r:embed="rId7" cstate="print"/>
            <a:srcRect l="74582" t="26716" r="14843" b="52323"/>
            <a:stretch>
              <a:fillRect/>
            </a:stretch>
          </p:blipFill>
          <p:spPr>
            <a:xfrm>
              <a:off x="6965950" y="2644775"/>
              <a:ext cx="1289050" cy="1436688"/>
            </a:xfrm>
            <a:custGeom>
              <a:avLst/>
              <a:gdLst>
                <a:gd name="connsiteX0" fmla="*/ 644428 w 1289276"/>
                <a:gd name="connsiteY0" fmla="*/ 1 h 1437488"/>
                <a:gd name="connsiteX1" fmla="*/ 717321 w 1289276"/>
                <a:gd name="connsiteY1" fmla="*/ 16866 h 1437488"/>
                <a:gd name="connsiteX2" fmla="*/ 1216325 w 1289276"/>
                <a:gd name="connsiteY2" fmla="*/ 304966 h 1437488"/>
                <a:gd name="connsiteX3" fmla="*/ 1288607 w 1289276"/>
                <a:gd name="connsiteY3" fmla="*/ 432554 h 1437488"/>
                <a:gd name="connsiteX4" fmla="*/ 1289276 w 1289276"/>
                <a:gd name="connsiteY4" fmla="*/ 1003879 h 1437488"/>
                <a:gd name="connsiteX5" fmla="*/ 1214922 w 1289276"/>
                <a:gd name="connsiteY5" fmla="*/ 1132663 h 1437488"/>
                <a:gd name="connsiteX6" fmla="*/ 717948 w 1289276"/>
                <a:gd name="connsiteY6" fmla="*/ 1420966 h 1437488"/>
                <a:gd name="connsiteX7" fmla="*/ 573171 w 1289276"/>
                <a:gd name="connsiteY7" fmla="*/ 1418942 h 1437488"/>
                <a:gd name="connsiteX8" fmla="*/ 74167 w 1289276"/>
                <a:gd name="connsiteY8" fmla="*/ 1130842 h 1437488"/>
                <a:gd name="connsiteX9" fmla="*/ 26 w 1289276"/>
                <a:gd name="connsiteY9" fmla="*/ 1006474 h 1437488"/>
                <a:gd name="connsiteX10" fmla="*/ 1216 w 1289276"/>
                <a:gd name="connsiteY10" fmla="*/ 431929 h 1437488"/>
                <a:gd name="connsiteX11" fmla="*/ 75570 w 1289276"/>
                <a:gd name="connsiteY11" fmla="*/ 303146 h 1437488"/>
                <a:gd name="connsiteX12" fmla="*/ 570686 w 1289276"/>
                <a:gd name="connsiteY12" fmla="*/ 18062 h 1437488"/>
                <a:gd name="connsiteX13" fmla="*/ 644428 w 1289276"/>
                <a:gd name="connsiteY13" fmla="*/ 1 h 143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89276" h="1437488">
                  <a:moveTo>
                    <a:pt x="644428" y="1"/>
                  </a:moveTo>
                  <a:cubicBezTo>
                    <a:pt x="671287" y="-53"/>
                    <a:pt x="698005" y="5714"/>
                    <a:pt x="717321" y="16866"/>
                  </a:cubicBezTo>
                  <a:cubicBezTo>
                    <a:pt x="717321" y="16866"/>
                    <a:pt x="717321" y="16866"/>
                    <a:pt x="1216325" y="304966"/>
                  </a:cubicBezTo>
                  <a:cubicBezTo>
                    <a:pt x="1254957" y="327271"/>
                    <a:pt x="1289738" y="385987"/>
                    <a:pt x="1288607" y="432554"/>
                  </a:cubicBezTo>
                  <a:lnTo>
                    <a:pt x="1289276" y="1003879"/>
                  </a:lnTo>
                  <a:cubicBezTo>
                    <a:pt x="1288145" y="1050447"/>
                    <a:pt x="1254686" y="1108399"/>
                    <a:pt x="1214922" y="1132663"/>
                  </a:cubicBezTo>
                  <a:cubicBezTo>
                    <a:pt x="1214922" y="1132663"/>
                    <a:pt x="1214922" y="1132663"/>
                    <a:pt x="717948" y="1420966"/>
                  </a:cubicBezTo>
                  <a:cubicBezTo>
                    <a:pt x="678184" y="1445229"/>
                    <a:pt x="611803" y="1441246"/>
                    <a:pt x="573171" y="1418942"/>
                  </a:cubicBezTo>
                  <a:cubicBezTo>
                    <a:pt x="573171" y="1418942"/>
                    <a:pt x="573171" y="1418942"/>
                    <a:pt x="74167" y="1130842"/>
                  </a:cubicBezTo>
                  <a:cubicBezTo>
                    <a:pt x="35535" y="1108537"/>
                    <a:pt x="-1105" y="1053041"/>
                    <a:pt x="26" y="1006474"/>
                  </a:cubicBezTo>
                  <a:cubicBezTo>
                    <a:pt x="26" y="1006474"/>
                    <a:pt x="26" y="1006474"/>
                    <a:pt x="1216" y="431929"/>
                  </a:cubicBezTo>
                  <a:cubicBezTo>
                    <a:pt x="2347" y="385361"/>
                    <a:pt x="35806" y="327409"/>
                    <a:pt x="75570" y="303146"/>
                  </a:cubicBezTo>
                  <a:cubicBezTo>
                    <a:pt x="75570" y="303146"/>
                    <a:pt x="75570" y="303146"/>
                    <a:pt x="570686" y="18062"/>
                  </a:cubicBezTo>
                  <a:cubicBezTo>
                    <a:pt x="590567" y="5931"/>
                    <a:pt x="617568" y="56"/>
                    <a:pt x="644428" y="1"/>
                  </a:cubicBezTo>
                  <a:close/>
                </a:path>
              </a:pathLst>
            </a:custGeom>
            <a:effectLst>
              <a:outerShdw blurRad="190500" dist="63500" dir="2700000" algn="t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43" name="文本框 41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SpPr txBox="1"/>
            <p:nvPr/>
          </p:nvSpPr>
          <p:spPr>
            <a:xfrm>
              <a:off x="7069138" y="3149600"/>
              <a:ext cx="1108075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</a:rPr>
                <a:t>工作管理</a:t>
              </a:r>
            </a:p>
          </p:txBody>
        </p:sp>
        <p:sp>
          <p:nvSpPr>
            <p:cNvPr id="44" name="文本框 41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SpPr txBox="1"/>
            <p:nvPr/>
          </p:nvSpPr>
          <p:spPr>
            <a:xfrm>
              <a:off x="6351588" y="4295775"/>
              <a:ext cx="1108075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</a:rPr>
                <a:t>营销平台</a:t>
              </a:r>
            </a:p>
          </p:txBody>
        </p:sp>
        <p:sp>
          <p:nvSpPr>
            <p:cNvPr id="45" name="文本框 41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SpPr txBox="1"/>
            <p:nvPr/>
          </p:nvSpPr>
          <p:spPr>
            <a:xfrm>
              <a:off x="4360863" y="3160713"/>
              <a:ext cx="1106487" cy="369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</a:rPr>
                <a:t>个人中心</a:t>
              </a:r>
            </a:p>
          </p:txBody>
        </p:sp>
        <p:pic>
          <p:nvPicPr>
            <p:cNvPr id="25622" name="Picture 3" descr="C:\Users\qagy025\Desktop\2017年终会\wxid_6vdpgc91s4g312_1488249053423_61.jpg"/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810250" y="2795588"/>
              <a:ext cx="903288" cy="1047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2" name="文本框 22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1358249" y="1984780"/>
            <a:ext cx="2339102" cy="7386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系统集成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六大核心模块集成全部功能</a:t>
            </a:r>
          </a:p>
        </p:txBody>
      </p:sp>
      <p:pic>
        <p:nvPicPr>
          <p:cNvPr id="46" name="图片 45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PicPr>
            <a:picLocks noChangeAspect="1"/>
          </p:cNvPicPr>
          <p:nvPr/>
        </p:nvPicPr>
        <p:blipFill>
          <a:blip r:embed="rId9" cstate="print"/>
          <a:srcRect l="38191" t="14959" r="50463" b="74667"/>
          <a:stretch>
            <a:fillRect/>
          </a:stretch>
        </p:blipFill>
        <p:spPr>
          <a:xfrm>
            <a:off x="750237" y="2117468"/>
            <a:ext cx="400050" cy="204787"/>
          </a:xfrm>
          <a:custGeom>
            <a:avLst/>
            <a:gdLst>
              <a:gd name="connsiteX0" fmla="*/ 117743 w 656492"/>
              <a:gd name="connsiteY0" fmla="*/ 0 h 337624"/>
              <a:gd name="connsiteX1" fmla="*/ 538749 w 656492"/>
              <a:gd name="connsiteY1" fmla="*/ 0 h 337624"/>
              <a:gd name="connsiteX2" fmla="*/ 656492 w 656492"/>
              <a:gd name="connsiteY2" fmla="*/ 117743 h 337624"/>
              <a:gd name="connsiteX3" fmla="*/ 656492 w 656492"/>
              <a:gd name="connsiteY3" fmla="*/ 219881 h 337624"/>
              <a:gd name="connsiteX4" fmla="*/ 538749 w 656492"/>
              <a:gd name="connsiteY4" fmla="*/ 337624 h 337624"/>
              <a:gd name="connsiteX5" fmla="*/ 117743 w 656492"/>
              <a:gd name="connsiteY5" fmla="*/ 337624 h 337624"/>
              <a:gd name="connsiteX6" fmla="*/ 0 w 656492"/>
              <a:gd name="connsiteY6" fmla="*/ 219881 h 337624"/>
              <a:gd name="connsiteX7" fmla="*/ 0 w 656492"/>
              <a:gd name="connsiteY7" fmla="*/ 117743 h 337624"/>
              <a:gd name="connsiteX8" fmla="*/ 117743 w 656492"/>
              <a:gd name="connsiteY8" fmla="*/ 0 h 33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6492" h="337624">
                <a:moveTo>
                  <a:pt x="117743" y="0"/>
                </a:moveTo>
                <a:lnTo>
                  <a:pt x="538749" y="0"/>
                </a:lnTo>
                <a:cubicBezTo>
                  <a:pt x="603777" y="0"/>
                  <a:pt x="656492" y="52715"/>
                  <a:pt x="656492" y="117743"/>
                </a:cubicBezTo>
                <a:lnTo>
                  <a:pt x="656492" y="219881"/>
                </a:lnTo>
                <a:cubicBezTo>
                  <a:pt x="656492" y="284909"/>
                  <a:pt x="603777" y="337624"/>
                  <a:pt x="538749" y="337624"/>
                </a:cubicBezTo>
                <a:lnTo>
                  <a:pt x="117743" y="337624"/>
                </a:lnTo>
                <a:cubicBezTo>
                  <a:pt x="52715" y="337624"/>
                  <a:pt x="0" y="284909"/>
                  <a:pt x="0" y="219881"/>
                </a:cubicBezTo>
                <a:lnTo>
                  <a:pt x="0" y="117743"/>
                </a:lnTo>
                <a:cubicBezTo>
                  <a:pt x="0" y="52715"/>
                  <a:pt x="52715" y="0"/>
                  <a:pt x="117743" y="0"/>
                </a:cubicBezTo>
                <a:close/>
              </a:path>
            </a:pathLst>
          </a:custGeom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48" name="文本框 25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1358249" y="2743614"/>
            <a:ext cx="2698175" cy="7386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行业领先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设计创新，技术创新、营销创新</a:t>
            </a:r>
          </a:p>
        </p:txBody>
      </p:sp>
      <p:pic>
        <p:nvPicPr>
          <p:cNvPr id="49" name="图片 48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PicPr>
            <a:picLocks noChangeAspect="1"/>
          </p:cNvPicPr>
          <p:nvPr/>
        </p:nvPicPr>
        <p:blipFill>
          <a:blip r:embed="rId9" cstate="print"/>
          <a:srcRect l="38191" t="14959" r="50463" b="74667"/>
          <a:stretch>
            <a:fillRect/>
          </a:stretch>
        </p:blipFill>
        <p:spPr>
          <a:xfrm>
            <a:off x="750237" y="2849006"/>
            <a:ext cx="400050" cy="204787"/>
          </a:xfrm>
          <a:custGeom>
            <a:avLst/>
            <a:gdLst>
              <a:gd name="connsiteX0" fmla="*/ 117743 w 656492"/>
              <a:gd name="connsiteY0" fmla="*/ 0 h 337624"/>
              <a:gd name="connsiteX1" fmla="*/ 538749 w 656492"/>
              <a:gd name="connsiteY1" fmla="*/ 0 h 337624"/>
              <a:gd name="connsiteX2" fmla="*/ 656492 w 656492"/>
              <a:gd name="connsiteY2" fmla="*/ 117743 h 337624"/>
              <a:gd name="connsiteX3" fmla="*/ 656492 w 656492"/>
              <a:gd name="connsiteY3" fmla="*/ 219881 h 337624"/>
              <a:gd name="connsiteX4" fmla="*/ 538749 w 656492"/>
              <a:gd name="connsiteY4" fmla="*/ 337624 h 337624"/>
              <a:gd name="connsiteX5" fmla="*/ 117743 w 656492"/>
              <a:gd name="connsiteY5" fmla="*/ 337624 h 337624"/>
              <a:gd name="connsiteX6" fmla="*/ 0 w 656492"/>
              <a:gd name="connsiteY6" fmla="*/ 219881 h 337624"/>
              <a:gd name="connsiteX7" fmla="*/ 0 w 656492"/>
              <a:gd name="connsiteY7" fmla="*/ 117743 h 337624"/>
              <a:gd name="connsiteX8" fmla="*/ 117743 w 656492"/>
              <a:gd name="connsiteY8" fmla="*/ 0 h 33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6492" h="337624">
                <a:moveTo>
                  <a:pt x="117743" y="0"/>
                </a:moveTo>
                <a:lnTo>
                  <a:pt x="538749" y="0"/>
                </a:lnTo>
                <a:cubicBezTo>
                  <a:pt x="603777" y="0"/>
                  <a:pt x="656492" y="52715"/>
                  <a:pt x="656492" y="117743"/>
                </a:cubicBezTo>
                <a:lnTo>
                  <a:pt x="656492" y="219881"/>
                </a:lnTo>
                <a:cubicBezTo>
                  <a:pt x="656492" y="284909"/>
                  <a:pt x="603777" y="337624"/>
                  <a:pt x="538749" y="337624"/>
                </a:cubicBezTo>
                <a:lnTo>
                  <a:pt x="117743" y="337624"/>
                </a:lnTo>
                <a:cubicBezTo>
                  <a:pt x="52715" y="337624"/>
                  <a:pt x="0" y="284909"/>
                  <a:pt x="0" y="219881"/>
                </a:cubicBezTo>
                <a:lnTo>
                  <a:pt x="0" y="117743"/>
                </a:lnTo>
                <a:cubicBezTo>
                  <a:pt x="0" y="52715"/>
                  <a:pt x="52715" y="0"/>
                  <a:pt x="117743" y="0"/>
                </a:cubicBezTo>
                <a:close/>
              </a:path>
            </a:pathLst>
          </a:custGeom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51" name="文本框 28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1358249" y="3473079"/>
            <a:ext cx="2339102" cy="7386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面向未来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布局手机移动化，面向未来</a:t>
            </a:r>
          </a:p>
        </p:txBody>
      </p:sp>
      <p:pic>
        <p:nvPicPr>
          <p:cNvPr id="52" name="图片 51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PicPr>
            <a:picLocks noChangeAspect="1"/>
          </p:cNvPicPr>
          <p:nvPr/>
        </p:nvPicPr>
        <p:blipFill>
          <a:blip r:embed="rId9" cstate="print"/>
          <a:srcRect l="38191" t="14959" r="50463" b="74667"/>
          <a:stretch>
            <a:fillRect/>
          </a:stretch>
        </p:blipFill>
        <p:spPr>
          <a:xfrm>
            <a:off x="750237" y="3593706"/>
            <a:ext cx="400050" cy="204788"/>
          </a:xfrm>
          <a:custGeom>
            <a:avLst/>
            <a:gdLst>
              <a:gd name="connsiteX0" fmla="*/ 117743 w 656492"/>
              <a:gd name="connsiteY0" fmla="*/ 0 h 337624"/>
              <a:gd name="connsiteX1" fmla="*/ 538749 w 656492"/>
              <a:gd name="connsiteY1" fmla="*/ 0 h 337624"/>
              <a:gd name="connsiteX2" fmla="*/ 656492 w 656492"/>
              <a:gd name="connsiteY2" fmla="*/ 117743 h 337624"/>
              <a:gd name="connsiteX3" fmla="*/ 656492 w 656492"/>
              <a:gd name="connsiteY3" fmla="*/ 219881 h 337624"/>
              <a:gd name="connsiteX4" fmla="*/ 538749 w 656492"/>
              <a:gd name="connsiteY4" fmla="*/ 337624 h 337624"/>
              <a:gd name="connsiteX5" fmla="*/ 117743 w 656492"/>
              <a:gd name="connsiteY5" fmla="*/ 337624 h 337624"/>
              <a:gd name="connsiteX6" fmla="*/ 0 w 656492"/>
              <a:gd name="connsiteY6" fmla="*/ 219881 h 337624"/>
              <a:gd name="connsiteX7" fmla="*/ 0 w 656492"/>
              <a:gd name="connsiteY7" fmla="*/ 117743 h 337624"/>
              <a:gd name="connsiteX8" fmla="*/ 117743 w 656492"/>
              <a:gd name="connsiteY8" fmla="*/ 0 h 33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6492" h="337624">
                <a:moveTo>
                  <a:pt x="117743" y="0"/>
                </a:moveTo>
                <a:lnTo>
                  <a:pt x="538749" y="0"/>
                </a:lnTo>
                <a:cubicBezTo>
                  <a:pt x="603777" y="0"/>
                  <a:pt x="656492" y="52715"/>
                  <a:pt x="656492" y="117743"/>
                </a:cubicBezTo>
                <a:lnTo>
                  <a:pt x="656492" y="219881"/>
                </a:lnTo>
                <a:cubicBezTo>
                  <a:pt x="656492" y="284909"/>
                  <a:pt x="603777" y="337624"/>
                  <a:pt x="538749" y="337624"/>
                </a:cubicBezTo>
                <a:lnTo>
                  <a:pt x="117743" y="337624"/>
                </a:lnTo>
                <a:cubicBezTo>
                  <a:pt x="52715" y="337624"/>
                  <a:pt x="0" y="284909"/>
                  <a:pt x="0" y="219881"/>
                </a:cubicBezTo>
                <a:lnTo>
                  <a:pt x="0" y="117743"/>
                </a:lnTo>
                <a:cubicBezTo>
                  <a:pt x="0" y="52715"/>
                  <a:pt x="52715" y="0"/>
                  <a:pt x="117743" y="0"/>
                </a:cubicBezTo>
                <a:close/>
              </a:path>
            </a:pathLst>
          </a:custGeom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906799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>
                <a:latin typeface="+mn-lt"/>
                <a:ea typeface="+mn-ea"/>
              </a:rPr>
              <a:t>e7d195523061f1c003d7160bb3852330e69e1b47c664ea0314E9593E18313AD830F940F1AC53C40C0B8B3D93D4DFF44B590F8D4A945ADE53F5D61968231FCAE157B0D7022AA0681C03E9FB4B1E3862D0666331DC31C762E38CCE9B004C881DBFF7ADBD3C08385A60E71AB27ABD5A85EF100AB78BD2C7D6EA1A4D2EC171CAF963D9202BB216975B45</a:t>
            </a:r>
            <a:endParaRPr lang="zh-CN" altLang="en-US" sz="100">
              <a:latin typeface="+mn-lt"/>
              <a:ea typeface="+mn-ea"/>
            </a:endParaRPr>
          </a:p>
        </p:txBody>
      </p:sp>
      <p:grpSp>
        <p:nvGrpSpPr>
          <p:cNvPr id="3" name="组合 14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-1" y="0"/>
            <a:chExt cx="12192001" cy="6858000"/>
          </a:xfrm>
        </p:grpSpPr>
        <p:pic>
          <p:nvPicPr>
            <p:cNvPr id="32783" name="图片 9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7806"/>
              <a:ext cx="12192000" cy="684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矩形 26"/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32772" name="图片 11"/>
          <p:cNvPicPr>
            <a:picLocks noChangeAspect="1"/>
          </p:cNvPicPr>
          <p:nvPr/>
        </p:nvPicPr>
        <p:blipFill>
          <a:blip r:embed="rId3" cstate="print"/>
          <a:srcRect t="-166" r="77106" b="100000"/>
          <a:stretch>
            <a:fillRect/>
          </a:stretch>
        </p:blipFill>
        <p:spPr bwMode="auto">
          <a:xfrm>
            <a:off x="-4763" y="0"/>
            <a:ext cx="2811463" cy="1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screen">
            <a:extLst/>
          </a:blip>
          <a:srcRect/>
          <a:stretch>
            <a:fillRect/>
          </a:stretch>
        </p:blipFill>
        <p:spPr>
          <a:xfrm>
            <a:off x="0" y="495300"/>
            <a:ext cx="660400" cy="546100"/>
          </a:xfrm>
          <a:custGeom>
            <a:avLst/>
            <a:gdLst>
              <a:gd name="connsiteX0" fmla="*/ 0 w 660400"/>
              <a:gd name="connsiteY0" fmla="*/ 0 h 546100"/>
              <a:gd name="connsiteX1" fmla="*/ 569382 w 660400"/>
              <a:gd name="connsiteY1" fmla="*/ 0 h 546100"/>
              <a:gd name="connsiteX2" fmla="*/ 660400 w 660400"/>
              <a:gd name="connsiteY2" fmla="*/ 91018 h 546100"/>
              <a:gd name="connsiteX3" fmla="*/ 660400 w 660400"/>
              <a:gd name="connsiteY3" fmla="*/ 455082 h 546100"/>
              <a:gd name="connsiteX4" fmla="*/ 569382 w 660400"/>
              <a:gd name="connsiteY4" fmla="*/ 546100 h 546100"/>
              <a:gd name="connsiteX5" fmla="*/ 0 w 660400"/>
              <a:gd name="connsiteY5" fmla="*/ 54610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400" h="546100">
                <a:moveTo>
                  <a:pt x="0" y="0"/>
                </a:moveTo>
                <a:lnTo>
                  <a:pt x="569382" y="0"/>
                </a:lnTo>
                <a:cubicBezTo>
                  <a:pt x="619650" y="0"/>
                  <a:pt x="660400" y="40750"/>
                  <a:pt x="660400" y="91018"/>
                </a:cubicBezTo>
                <a:lnTo>
                  <a:pt x="660400" y="455082"/>
                </a:lnTo>
                <a:cubicBezTo>
                  <a:pt x="660400" y="505350"/>
                  <a:pt x="619650" y="546100"/>
                  <a:pt x="569382" y="546100"/>
                </a:cubicBezTo>
                <a:lnTo>
                  <a:pt x="0" y="546100"/>
                </a:lnTo>
                <a:close/>
              </a:path>
            </a:pathLst>
          </a:custGeom>
          <a:gradFill>
            <a:gsLst>
              <a:gs pos="0">
                <a:srgbClr val="E63E2D"/>
              </a:gs>
              <a:gs pos="100000">
                <a:srgbClr val="88151B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4" name="组合 35"/>
          <p:cNvGrpSpPr>
            <a:grpSpLocks/>
          </p:cNvGrpSpPr>
          <p:nvPr/>
        </p:nvGrpSpPr>
        <p:grpSpPr bwMode="auto">
          <a:xfrm>
            <a:off x="0" y="346075"/>
            <a:ext cx="511175" cy="844550"/>
            <a:chOff x="23811" y="345968"/>
            <a:chExt cx="511265" cy="844763"/>
          </a:xfrm>
        </p:grpSpPr>
        <p:sp>
          <p:nvSpPr>
            <p:cNvPr id="31" name="直角三角形 30"/>
            <p:cNvSpPr/>
            <p:nvPr/>
          </p:nvSpPr>
          <p:spPr>
            <a:xfrm flipV="1">
              <a:off x="23811" y="1038293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直角三角形 31"/>
            <p:cNvSpPr/>
            <p:nvPr/>
          </p:nvSpPr>
          <p:spPr>
            <a:xfrm flipH="1">
              <a:off x="468389" y="428539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任意多边形: 形状 31"/>
            <p:cNvSpPr/>
            <p:nvPr/>
          </p:nvSpPr>
          <p:spPr>
            <a:xfrm rot="1800000">
              <a:off x="228635" y="345968"/>
              <a:ext cx="101618" cy="844763"/>
            </a:xfrm>
            <a:custGeom>
              <a:avLst/>
              <a:gdLst>
                <a:gd name="connsiteX0" fmla="*/ 0 w 111276"/>
                <a:gd name="connsiteY0" fmla="*/ 64245 h 915899"/>
                <a:gd name="connsiteX1" fmla="*/ 111276 w 111276"/>
                <a:gd name="connsiteY1" fmla="*/ 0 h 915899"/>
                <a:gd name="connsiteX2" fmla="*/ 111276 w 111276"/>
                <a:gd name="connsiteY2" fmla="*/ 851654 h 915899"/>
                <a:gd name="connsiteX3" fmla="*/ 0 w 111276"/>
                <a:gd name="connsiteY3" fmla="*/ 915899 h 91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276" h="915899">
                  <a:moveTo>
                    <a:pt x="0" y="64245"/>
                  </a:moveTo>
                  <a:lnTo>
                    <a:pt x="111276" y="0"/>
                  </a:lnTo>
                  <a:lnTo>
                    <a:pt x="111276" y="851654"/>
                  </a:lnTo>
                  <a:lnTo>
                    <a:pt x="0" y="915899"/>
                  </a:lnTo>
                  <a:close/>
                </a:path>
              </a:pathLst>
            </a:custGeom>
            <a:solidFill>
              <a:srgbClr val="F7A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34" name="图片 33" descr="口号.pn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8702566" y="204952"/>
            <a:ext cx="3279227" cy="1245090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lumMod val="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2776" name="Picture 2" descr="T:\AGY-工作共享\06.部门资料\02.品牌宣传\logo\图片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4163" y="6029325"/>
            <a:ext cx="183515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7" name="TextBox 14"/>
          <p:cNvSpPr txBox="1">
            <a:spLocks noChangeArrowheads="1"/>
          </p:cNvSpPr>
          <p:nvPr/>
        </p:nvSpPr>
        <p:spPr bwMode="auto">
          <a:xfrm>
            <a:off x="671513" y="508000"/>
            <a:ext cx="3859384" cy="538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营销支持平台</a:t>
            </a:r>
            <a:r>
              <a:rPr lang="en-US" altLang="zh-CN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服务系统</a:t>
            </a:r>
          </a:p>
        </p:txBody>
      </p:sp>
      <p:pic>
        <p:nvPicPr>
          <p:cNvPr id="32778" name="Picture 13" descr="C:\Users\qagy025\Desktop\综合理财销售平台\交易系统\空投第二代\手机版空投操作手册\图片\手机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13263" y="119063"/>
            <a:ext cx="3502025" cy="667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4" descr="C:\Users\qagy025\Desktop\营销支持\470065591841461487.png"/>
          <p:cNvPicPr>
            <a:picLocks noChangeAspect="1" noChangeArrowheads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>
            <a:off x="4836188" y="882120"/>
            <a:ext cx="2880000" cy="5120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8" name="Picture 2" descr="C:\Users\qagy025\Desktop\2017年终会\png\04宸ヤ綔鏃ュ織.png"/>
          <p:cNvPicPr>
            <a:picLocks noChangeAspect="1" noChangeArrowheads="1"/>
          </p:cNvPicPr>
          <p:nvPr/>
        </p:nvPicPr>
        <p:blipFill>
          <a:blip r:embed="rId9" cstate="print"/>
          <a:stretch>
            <a:fillRect/>
          </a:stretch>
        </p:blipFill>
        <p:spPr bwMode="auto">
          <a:xfrm>
            <a:off x="988099" y="1216025"/>
            <a:ext cx="2610089" cy="4646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5" descr="C:\Users\qagy025\Desktop\5676809jr.jpg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646354" flipV="1">
            <a:off x="3506390" y="3001408"/>
            <a:ext cx="1451186" cy="795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7" descr="C:\Users\qagy025\Desktop\5676809jr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535400">
            <a:off x="7483475" y="1536700"/>
            <a:ext cx="1441450" cy="788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" descr="C:\Users\qagy025\Desktop\2017年终会\png\04宸ヤ綔鏃ュ織.png"/>
          <p:cNvPicPr>
            <a:picLocks noChangeAspect="1" noChangeArrowheads="1"/>
          </p:cNvPicPr>
          <p:nvPr/>
        </p:nvPicPr>
        <p:blipFill>
          <a:blip r:embed="rId12" cstate="print"/>
          <a:stretch>
            <a:fillRect/>
          </a:stretch>
        </p:blipFill>
        <p:spPr bwMode="auto">
          <a:xfrm>
            <a:off x="8208245" y="2459278"/>
            <a:ext cx="2330222" cy="4142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3" descr="C:\Users\qagy025\Desktop\2017年终会\png\05姣忔棩姹囨姤.png"/>
          <p:cNvPicPr>
            <a:picLocks noChangeAspect="1" noChangeArrowheads="1"/>
          </p:cNvPicPr>
          <p:nvPr/>
        </p:nvPicPr>
        <p:blipFill>
          <a:blip r:embed="rId13" cstate="print"/>
          <a:stretch>
            <a:fillRect/>
          </a:stretch>
        </p:blipFill>
        <p:spPr bwMode="auto">
          <a:xfrm>
            <a:off x="9049584" y="2006222"/>
            <a:ext cx="2279601" cy="4052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3" descr="C:\Users\qagy025\Desktop\2017年终会\png\05姣忔棩姹囨姤.png"/>
          <p:cNvPicPr>
            <a:picLocks noChangeAspect="1" noChangeArrowheads="1"/>
          </p:cNvPicPr>
          <p:nvPr/>
        </p:nvPicPr>
        <p:blipFill>
          <a:blip r:embed="rId14" cstate="print"/>
          <a:stretch>
            <a:fillRect/>
          </a:stretch>
        </p:blipFill>
        <p:spPr bwMode="auto">
          <a:xfrm>
            <a:off x="9757894" y="1419358"/>
            <a:ext cx="2279600" cy="4052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>
                <a:latin typeface="+mn-lt"/>
                <a:ea typeface="+mn-ea"/>
              </a:rPr>
              <a:t>e7d195523061f1c003d7160bb3852330e69e1b47c664ea0314E9593E18313AD830F940F1AC53C40C0B8B3D93D4DFF44B590F8D4A945ADE53F5D61968231FCAE157B0D7022AA0681C03E9FB4B1E3862D0666331DC31C762E38CCE9B004C881DBFF7ADBD3C08385A60E71AB27ABD5A85EF100AB78BD2C7D6EA1A4D2EC171CAF963D9202BB216975B45</a:t>
            </a:r>
            <a:endParaRPr lang="zh-CN" altLang="en-US" sz="100">
              <a:latin typeface="+mn-lt"/>
              <a:ea typeface="+mn-ea"/>
            </a:endParaRPr>
          </a:p>
        </p:txBody>
      </p:sp>
      <p:grpSp>
        <p:nvGrpSpPr>
          <p:cNvPr id="3" name="组合 14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-1" y="0"/>
            <a:chExt cx="12192001" cy="6858000"/>
          </a:xfrm>
        </p:grpSpPr>
        <p:pic>
          <p:nvPicPr>
            <p:cNvPr id="34835" name="图片 9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7806"/>
              <a:ext cx="12192000" cy="684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矩形 26"/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34820" name="图片 11"/>
          <p:cNvPicPr>
            <a:picLocks noChangeAspect="1"/>
          </p:cNvPicPr>
          <p:nvPr/>
        </p:nvPicPr>
        <p:blipFill>
          <a:blip r:embed="rId3" cstate="print"/>
          <a:srcRect t="-166" r="77106" b="100000"/>
          <a:stretch>
            <a:fillRect/>
          </a:stretch>
        </p:blipFill>
        <p:spPr bwMode="auto">
          <a:xfrm>
            <a:off x="-4763" y="0"/>
            <a:ext cx="2811463" cy="1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screen">
            <a:extLst/>
          </a:blip>
          <a:srcRect/>
          <a:stretch>
            <a:fillRect/>
          </a:stretch>
        </p:blipFill>
        <p:spPr>
          <a:xfrm>
            <a:off x="0" y="495300"/>
            <a:ext cx="660400" cy="546100"/>
          </a:xfrm>
          <a:custGeom>
            <a:avLst/>
            <a:gdLst>
              <a:gd name="connsiteX0" fmla="*/ 0 w 660400"/>
              <a:gd name="connsiteY0" fmla="*/ 0 h 546100"/>
              <a:gd name="connsiteX1" fmla="*/ 569382 w 660400"/>
              <a:gd name="connsiteY1" fmla="*/ 0 h 546100"/>
              <a:gd name="connsiteX2" fmla="*/ 660400 w 660400"/>
              <a:gd name="connsiteY2" fmla="*/ 91018 h 546100"/>
              <a:gd name="connsiteX3" fmla="*/ 660400 w 660400"/>
              <a:gd name="connsiteY3" fmla="*/ 455082 h 546100"/>
              <a:gd name="connsiteX4" fmla="*/ 569382 w 660400"/>
              <a:gd name="connsiteY4" fmla="*/ 546100 h 546100"/>
              <a:gd name="connsiteX5" fmla="*/ 0 w 660400"/>
              <a:gd name="connsiteY5" fmla="*/ 54610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400" h="546100">
                <a:moveTo>
                  <a:pt x="0" y="0"/>
                </a:moveTo>
                <a:lnTo>
                  <a:pt x="569382" y="0"/>
                </a:lnTo>
                <a:cubicBezTo>
                  <a:pt x="619650" y="0"/>
                  <a:pt x="660400" y="40750"/>
                  <a:pt x="660400" y="91018"/>
                </a:cubicBezTo>
                <a:lnTo>
                  <a:pt x="660400" y="455082"/>
                </a:lnTo>
                <a:cubicBezTo>
                  <a:pt x="660400" y="505350"/>
                  <a:pt x="619650" y="546100"/>
                  <a:pt x="569382" y="546100"/>
                </a:cubicBezTo>
                <a:lnTo>
                  <a:pt x="0" y="546100"/>
                </a:lnTo>
                <a:close/>
              </a:path>
            </a:pathLst>
          </a:custGeom>
          <a:gradFill>
            <a:gsLst>
              <a:gs pos="0">
                <a:srgbClr val="E63E2D"/>
              </a:gs>
              <a:gs pos="100000">
                <a:srgbClr val="88151B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4" name="组合 35"/>
          <p:cNvGrpSpPr>
            <a:grpSpLocks/>
          </p:cNvGrpSpPr>
          <p:nvPr/>
        </p:nvGrpSpPr>
        <p:grpSpPr bwMode="auto">
          <a:xfrm>
            <a:off x="0" y="346075"/>
            <a:ext cx="511175" cy="844550"/>
            <a:chOff x="23811" y="345968"/>
            <a:chExt cx="511265" cy="844763"/>
          </a:xfrm>
        </p:grpSpPr>
        <p:sp>
          <p:nvSpPr>
            <p:cNvPr id="31" name="直角三角形 30"/>
            <p:cNvSpPr/>
            <p:nvPr/>
          </p:nvSpPr>
          <p:spPr>
            <a:xfrm flipV="1">
              <a:off x="23811" y="1038293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直角三角形 31"/>
            <p:cNvSpPr/>
            <p:nvPr/>
          </p:nvSpPr>
          <p:spPr>
            <a:xfrm flipH="1">
              <a:off x="468389" y="428539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任意多边形: 形状 31"/>
            <p:cNvSpPr/>
            <p:nvPr/>
          </p:nvSpPr>
          <p:spPr>
            <a:xfrm rot="1800000">
              <a:off x="228635" y="345968"/>
              <a:ext cx="101618" cy="844763"/>
            </a:xfrm>
            <a:custGeom>
              <a:avLst/>
              <a:gdLst>
                <a:gd name="connsiteX0" fmla="*/ 0 w 111276"/>
                <a:gd name="connsiteY0" fmla="*/ 64245 h 915899"/>
                <a:gd name="connsiteX1" fmla="*/ 111276 w 111276"/>
                <a:gd name="connsiteY1" fmla="*/ 0 h 915899"/>
                <a:gd name="connsiteX2" fmla="*/ 111276 w 111276"/>
                <a:gd name="connsiteY2" fmla="*/ 851654 h 915899"/>
                <a:gd name="connsiteX3" fmla="*/ 0 w 111276"/>
                <a:gd name="connsiteY3" fmla="*/ 915899 h 91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276" h="915899">
                  <a:moveTo>
                    <a:pt x="0" y="64245"/>
                  </a:moveTo>
                  <a:lnTo>
                    <a:pt x="111276" y="0"/>
                  </a:lnTo>
                  <a:lnTo>
                    <a:pt x="111276" y="851654"/>
                  </a:lnTo>
                  <a:lnTo>
                    <a:pt x="0" y="915899"/>
                  </a:lnTo>
                  <a:close/>
                </a:path>
              </a:pathLst>
            </a:custGeom>
            <a:solidFill>
              <a:srgbClr val="F7A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34" name="图片 33" descr="口号.pn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8702566" y="204952"/>
            <a:ext cx="3279227" cy="1245090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lumMod val="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4824" name="Picture 2" descr="T:\AGY-工作共享\06.部门资料\02.品牌宣传\logo\图片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4163" y="6029325"/>
            <a:ext cx="183515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" descr="C:\Users\qagy025\Desktop\2017年终会\图片4.p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69175" y="1608881"/>
            <a:ext cx="1049382" cy="3865944"/>
          </a:xfrm>
          <a:prstGeom prst="rect">
            <a:avLst/>
          </a:prstGeom>
          <a:noFill/>
        </p:spPr>
      </p:pic>
      <p:pic>
        <p:nvPicPr>
          <p:cNvPr id="23" name="Picture 2" descr="C:\Users\qagy025\Desktop\2017年终会\图片4.p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7810918" y="1585729"/>
            <a:ext cx="985837" cy="4178461"/>
          </a:xfrm>
          <a:prstGeom prst="rect">
            <a:avLst/>
          </a:prstGeom>
          <a:noFill/>
        </p:spPr>
      </p:pic>
      <p:pic>
        <p:nvPicPr>
          <p:cNvPr id="34826" name="Picture 13" descr="C:\Users\qagy025\Desktop\综合理财销售平台\交易系统\空投第二代\手机版空投操作手册\图片\手机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13263" y="119063"/>
            <a:ext cx="3502025" cy="667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 descr="C:\Users\qagy025\Desktop\2017年终会\png\05姣忔棩姹囨姤.png"/>
          <p:cNvPicPr>
            <a:picLocks noChangeAspect="1" noChangeArrowheads="1"/>
          </p:cNvPicPr>
          <p:nvPr/>
        </p:nvPicPr>
        <p:blipFill>
          <a:blip r:embed="rId9" cstate="print"/>
          <a:stretch>
            <a:fillRect/>
          </a:stretch>
        </p:blipFill>
        <p:spPr bwMode="auto">
          <a:xfrm>
            <a:off x="8858512" y="1458584"/>
            <a:ext cx="2556939" cy="4545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14" descr="C:\Users\qagy025\Desktop\营销支持\470065591841461487.png"/>
          <p:cNvPicPr>
            <a:picLocks noChangeAspect="1" noChangeArrowheads="1"/>
          </p:cNvPicPr>
          <p:nvPr/>
        </p:nvPicPr>
        <p:blipFill>
          <a:blip r:embed="rId10" cstate="print"/>
          <a:stretch>
            <a:fillRect/>
          </a:stretch>
        </p:blipFill>
        <p:spPr bwMode="auto">
          <a:xfrm>
            <a:off x="4801328" y="814388"/>
            <a:ext cx="2913193" cy="5181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074" name="Picture 2" descr="C:\Users\qagy025\Desktop\2017年终会\png\04宸ヤ綔鏃ュ織.png"/>
          <p:cNvPicPr>
            <a:picLocks noChangeAspect="1" noChangeArrowheads="1"/>
          </p:cNvPicPr>
          <p:nvPr/>
        </p:nvPicPr>
        <p:blipFill>
          <a:blip r:embed="rId11" cstate="print"/>
          <a:stretch>
            <a:fillRect/>
          </a:stretch>
        </p:blipFill>
        <p:spPr bwMode="auto">
          <a:xfrm>
            <a:off x="986937" y="1216025"/>
            <a:ext cx="2612413" cy="4646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TextBox 14"/>
          <p:cNvSpPr txBox="1">
            <a:spLocks noChangeArrowheads="1"/>
          </p:cNvSpPr>
          <p:nvPr/>
        </p:nvSpPr>
        <p:spPr bwMode="auto">
          <a:xfrm>
            <a:off x="671513" y="508000"/>
            <a:ext cx="3859384" cy="538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营销支持平台</a:t>
            </a:r>
            <a:r>
              <a:rPr lang="en-US" altLang="zh-CN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客户管理</a:t>
            </a:r>
          </a:p>
        </p:txBody>
      </p:sp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>
                <a:latin typeface="+mn-lt"/>
                <a:ea typeface="+mn-ea"/>
              </a:rPr>
              <a:t>e7d195523061f1c003d7160bb3852330e69e1b47c664ea0314E9593E18313AD830F940F1AC53C40C0B8B3D93D4DFF44B590F8D4A945ADE53F5D61968231FCAE157B0D7022AA0681C03E9FB4B1E3862D0666331DC31C762E38CCE9B004C881DBFF7ADBD3C08385A60E71AB27ABD5A85EF100AB78BD2C7D6EA1A4D2EC171CAF963D9202BB216975B45</a:t>
            </a:r>
            <a:endParaRPr lang="zh-CN" altLang="en-US" sz="100">
              <a:latin typeface="+mn-lt"/>
              <a:ea typeface="+mn-ea"/>
            </a:endParaRPr>
          </a:p>
        </p:txBody>
      </p:sp>
      <p:grpSp>
        <p:nvGrpSpPr>
          <p:cNvPr id="3" name="组合 14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-1" y="0"/>
            <a:chExt cx="12192001" cy="6858000"/>
          </a:xfrm>
        </p:grpSpPr>
        <p:pic>
          <p:nvPicPr>
            <p:cNvPr id="30749" name="图片 9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0" y="7806"/>
              <a:ext cx="12192000" cy="684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矩形 26"/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30724" name="图片 11"/>
          <p:cNvPicPr>
            <a:picLocks noChangeAspect="1"/>
          </p:cNvPicPr>
          <p:nvPr/>
        </p:nvPicPr>
        <p:blipFill>
          <a:blip r:embed="rId3" cstate="print"/>
          <a:srcRect t="-166" r="77106" b="100000"/>
          <a:stretch>
            <a:fillRect/>
          </a:stretch>
        </p:blipFill>
        <p:spPr bwMode="auto">
          <a:xfrm>
            <a:off x="-4763" y="0"/>
            <a:ext cx="2811463" cy="1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screen">
            <a:extLst/>
          </a:blip>
          <a:srcRect/>
          <a:stretch>
            <a:fillRect/>
          </a:stretch>
        </p:blipFill>
        <p:spPr>
          <a:xfrm>
            <a:off x="0" y="495300"/>
            <a:ext cx="660400" cy="546100"/>
          </a:xfrm>
          <a:custGeom>
            <a:avLst/>
            <a:gdLst>
              <a:gd name="connsiteX0" fmla="*/ 0 w 660400"/>
              <a:gd name="connsiteY0" fmla="*/ 0 h 546100"/>
              <a:gd name="connsiteX1" fmla="*/ 569382 w 660400"/>
              <a:gd name="connsiteY1" fmla="*/ 0 h 546100"/>
              <a:gd name="connsiteX2" fmla="*/ 660400 w 660400"/>
              <a:gd name="connsiteY2" fmla="*/ 91018 h 546100"/>
              <a:gd name="connsiteX3" fmla="*/ 660400 w 660400"/>
              <a:gd name="connsiteY3" fmla="*/ 455082 h 546100"/>
              <a:gd name="connsiteX4" fmla="*/ 569382 w 660400"/>
              <a:gd name="connsiteY4" fmla="*/ 546100 h 546100"/>
              <a:gd name="connsiteX5" fmla="*/ 0 w 660400"/>
              <a:gd name="connsiteY5" fmla="*/ 54610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400" h="546100">
                <a:moveTo>
                  <a:pt x="0" y="0"/>
                </a:moveTo>
                <a:lnTo>
                  <a:pt x="569382" y="0"/>
                </a:lnTo>
                <a:cubicBezTo>
                  <a:pt x="619650" y="0"/>
                  <a:pt x="660400" y="40750"/>
                  <a:pt x="660400" y="91018"/>
                </a:cubicBezTo>
                <a:lnTo>
                  <a:pt x="660400" y="455082"/>
                </a:lnTo>
                <a:cubicBezTo>
                  <a:pt x="660400" y="505350"/>
                  <a:pt x="619650" y="546100"/>
                  <a:pt x="569382" y="546100"/>
                </a:cubicBezTo>
                <a:lnTo>
                  <a:pt x="0" y="546100"/>
                </a:lnTo>
                <a:close/>
              </a:path>
            </a:pathLst>
          </a:custGeom>
          <a:gradFill>
            <a:gsLst>
              <a:gs pos="0">
                <a:srgbClr val="E63E2D"/>
              </a:gs>
              <a:gs pos="100000">
                <a:srgbClr val="88151B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4" name="组合 35"/>
          <p:cNvGrpSpPr>
            <a:grpSpLocks/>
          </p:cNvGrpSpPr>
          <p:nvPr/>
        </p:nvGrpSpPr>
        <p:grpSpPr bwMode="auto">
          <a:xfrm>
            <a:off x="0" y="346075"/>
            <a:ext cx="511175" cy="844550"/>
            <a:chOff x="23811" y="345968"/>
            <a:chExt cx="511265" cy="844763"/>
          </a:xfrm>
        </p:grpSpPr>
        <p:sp>
          <p:nvSpPr>
            <p:cNvPr id="31" name="直角三角形 30"/>
            <p:cNvSpPr/>
            <p:nvPr/>
          </p:nvSpPr>
          <p:spPr>
            <a:xfrm flipV="1">
              <a:off x="23811" y="1038293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直角三角形 31"/>
            <p:cNvSpPr/>
            <p:nvPr/>
          </p:nvSpPr>
          <p:spPr>
            <a:xfrm flipH="1">
              <a:off x="468389" y="428539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任意多边形: 形状 31"/>
            <p:cNvSpPr/>
            <p:nvPr/>
          </p:nvSpPr>
          <p:spPr>
            <a:xfrm rot="1800000">
              <a:off x="228635" y="345968"/>
              <a:ext cx="101618" cy="844763"/>
            </a:xfrm>
            <a:custGeom>
              <a:avLst/>
              <a:gdLst>
                <a:gd name="connsiteX0" fmla="*/ 0 w 111276"/>
                <a:gd name="connsiteY0" fmla="*/ 64245 h 915899"/>
                <a:gd name="connsiteX1" fmla="*/ 111276 w 111276"/>
                <a:gd name="connsiteY1" fmla="*/ 0 h 915899"/>
                <a:gd name="connsiteX2" fmla="*/ 111276 w 111276"/>
                <a:gd name="connsiteY2" fmla="*/ 851654 h 915899"/>
                <a:gd name="connsiteX3" fmla="*/ 0 w 111276"/>
                <a:gd name="connsiteY3" fmla="*/ 915899 h 91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276" h="915899">
                  <a:moveTo>
                    <a:pt x="0" y="64245"/>
                  </a:moveTo>
                  <a:lnTo>
                    <a:pt x="111276" y="0"/>
                  </a:lnTo>
                  <a:lnTo>
                    <a:pt x="111276" y="851654"/>
                  </a:lnTo>
                  <a:lnTo>
                    <a:pt x="0" y="915899"/>
                  </a:lnTo>
                  <a:close/>
                </a:path>
              </a:pathLst>
            </a:custGeom>
            <a:solidFill>
              <a:srgbClr val="F7A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34" name="图片 33" descr="口号.pn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8702566" y="204952"/>
            <a:ext cx="3279227" cy="1245090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lumMod val="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728" name="Picture 2" descr="T:\AGY-工作共享\06.部门资料\02.品牌宣传\logo\图片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4163" y="6029325"/>
            <a:ext cx="183515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9" name="TextBox 14"/>
          <p:cNvSpPr txBox="1">
            <a:spLocks noChangeArrowheads="1"/>
          </p:cNvSpPr>
          <p:nvPr/>
        </p:nvSpPr>
        <p:spPr bwMode="auto">
          <a:xfrm>
            <a:off x="671513" y="496888"/>
            <a:ext cx="1631210" cy="538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学习平台</a:t>
            </a:r>
          </a:p>
        </p:txBody>
      </p:sp>
      <p:grpSp>
        <p:nvGrpSpPr>
          <p:cNvPr id="5" name="组合 47"/>
          <p:cNvGrpSpPr>
            <a:grpSpLocks/>
          </p:cNvGrpSpPr>
          <p:nvPr/>
        </p:nvGrpSpPr>
        <p:grpSpPr bwMode="auto">
          <a:xfrm>
            <a:off x="4270375" y="1462088"/>
            <a:ext cx="3984625" cy="3762375"/>
            <a:chOff x="4270311" y="1461785"/>
            <a:chExt cx="3984232" cy="3763061"/>
          </a:xfrm>
        </p:grpSpPr>
        <p:pic>
          <p:nvPicPr>
            <p:cNvPr id="17" name="图片 16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/>
            </a:blip>
            <a:srcRect l="74582" t="26716" r="14843" b="52323"/>
            <a:stretch>
              <a:fillRect/>
            </a:stretch>
          </p:blipFill>
          <p:spPr>
            <a:xfrm>
              <a:off x="4960935" y="1461785"/>
              <a:ext cx="1289276" cy="1437488"/>
            </a:xfrm>
            <a:custGeom>
              <a:avLst/>
              <a:gdLst>
                <a:gd name="connsiteX0" fmla="*/ 644428 w 1289276"/>
                <a:gd name="connsiteY0" fmla="*/ 1 h 1437488"/>
                <a:gd name="connsiteX1" fmla="*/ 717321 w 1289276"/>
                <a:gd name="connsiteY1" fmla="*/ 16866 h 1437488"/>
                <a:gd name="connsiteX2" fmla="*/ 1216325 w 1289276"/>
                <a:gd name="connsiteY2" fmla="*/ 304966 h 1437488"/>
                <a:gd name="connsiteX3" fmla="*/ 1288607 w 1289276"/>
                <a:gd name="connsiteY3" fmla="*/ 432554 h 1437488"/>
                <a:gd name="connsiteX4" fmla="*/ 1289276 w 1289276"/>
                <a:gd name="connsiteY4" fmla="*/ 1003879 h 1437488"/>
                <a:gd name="connsiteX5" fmla="*/ 1214922 w 1289276"/>
                <a:gd name="connsiteY5" fmla="*/ 1132663 h 1437488"/>
                <a:gd name="connsiteX6" fmla="*/ 717948 w 1289276"/>
                <a:gd name="connsiteY6" fmla="*/ 1420966 h 1437488"/>
                <a:gd name="connsiteX7" fmla="*/ 573171 w 1289276"/>
                <a:gd name="connsiteY7" fmla="*/ 1418942 h 1437488"/>
                <a:gd name="connsiteX8" fmla="*/ 74167 w 1289276"/>
                <a:gd name="connsiteY8" fmla="*/ 1130842 h 1437488"/>
                <a:gd name="connsiteX9" fmla="*/ 26 w 1289276"/>
                <a:gd name="connsiteY9" fmla="*/ 1006474 h 1437488"/>
                <a:gd name="connsiteX10" fmla="*/ 1216 w 1289276"/>
                <a:gd name="connsiteY10" fmla="*/ 431929 h 1437488"/>
                <a:gd name="connsiteX11" fmla="*/ 75570 w 1289276"/>
                <a:gd name="connsiteY11" fmla="*/ 303146 h 1437488"/>
                <a:gd name="connsiteX12" fmla="*/ 570686 w 1289276"/>
                <a:gd name="connsiteY12" fmla="*/ 18062 h 1437488"/>
                <a:gd name="connsiteX13" fmla="*/ 644428 w 1289276"/>
                <a:gd name="connsiteY13" fmla="*/ 1 h 143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89276" h="1437488">
                  <a:moveTo>
                    <a:pt x="644428" y="1"/>
                  </a:moveTo>
                  <a:cubicBezTo>
                    <a:pt x="671287" y="-53"/>
                    <a:pt x="698005" y="5714"/>
                    <a:pt x="717321" y="16866"/>
                  </a:cubicBezTo>
                  <a:cubicBezTo>
                    <a:pt x="717321" y="16866"/>
                    <a:pt x="717321" y="16866"/>
                    <a:pt x="1216325" y="304966"/>
                  </a:cubicBezTo>
                  <a:cubicBezTo>
                    <a:pt x="1254957" y="327271"/>
                    <a:pt x="1289738" y="385987"/>
                    <a:pt x="1288607" y="432554"/>
                  </a:cubicBezTo>
                  <a:lnTo>
                    <a:pt x="1289276" y="1003879"/>
                  </a:lnTo>
                  <a:cubicBezTo>
                    <a:pt x="1288145" y="1050447"/>
                    <a:pt x="1254686" y="1108399"/>
                    <a:pt x="1214922" y="1132663"/>
                  </a:cubicBezTo>
                  <a:cubicBezTo>
                    <a:pt x="1214922" y="1132663"/>
                    <a:pt x="1214922" y="1132663"/>
                    <a:pt x="717948" y="1420966"/>
                  </a:cubicBezTo>
                  <a:cubicBezTo>
                    <a:pt x="678184" y="1445229"/>
                    <a:pt x="611803" y="1441246"/>
                    <a:pt x="573171" y="1418942"/>
                  </a:cubicBezTo>
                  <a:cubicBezTo>
                    <a:pt x="573171" y="1418942"/>
                    <a:pt x="573171" y="1418942"/>
                    <a:pt x="74167" y="1130842"/>
                  </a:cubicBezTo>
                  <a:cubicBezTo>
                    <a:pt x="35535" y="1108537"/>
                    <a:pt x="-1105" y="1053041"/>
                    <a:pt x="26" y="1006474"/>
                  </a:cubicBezTo>
                  <a:cubicBezTo>
                    <a:pt x="26" y="1006474"/>
                    <a:pt x="26" y="1006474"/>
                    <a:pt x="1216" y="431929"/>
                  </a:cubicBezTo>
                  <a:cubicBezTo>
                    <a:pt x="2347" y="385361"/>
                    <a:pt x="35806" y="327409"/>
                    <a:pt x="75570" y="303146"/>
                  </a:cubicBezTo>
                  <a:cubicBezTo>
                    <a:pt x="75570" y="303146"/>
                    <a:pt x="75570" y="303146"/>
                    <a:pt x="570686" y="18062"/>
                  </a:cubicBezTo>
                  <a:cubicBezTo>
                    <a:pt x="590567" y="5931"/>
                    <a:pt x="617568" y="56"/>
                    <a:pt x="644428" y="1"/>
                  </a:cubicBezTo>
                  <a:close/>
                </a:path>
              </a:pathLst>
            </a:custGeom>
            <a:effectLst>
              <a:outerShdw blurRad="190500" dist="63500" dir="270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18" name="图片 17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/>
            </a:blip>
            <a:srcRect l="68918" t="43671" r="20507" b="35368"/>
            <a:stretch>
              <a:fillRect/>
            </a:stretch>
          </p:blipFill>
          <p:spPr>
            <a:xfrm>
              <a:off x="4270311" y="2624571"/>
              <a:ext cx="1289276" cy="1437488"/>
            </a:xfrm>
            <a:custGeom>
              <a:avLst/>
              <a:gdLst>
                <a:gd name="connsiteX0" fmla="*/ 644428 w 1289276"/>
                <a:gd name="connsiteY0" fmla="*/ 1 h 1437488"/>
                <a:gd name="connsiteX1" fmla="*/ 717321 w 1289276"/>
                <a:gd name="connsiteY1" fmla="*/ 16866 h 1437488"/>
                <a:gd name="connsiteX2" fmla="*/ 1216325 w 1289276"/>
                <a:gd name="connsiteY2" fmla="*/ 304966 h 1437488"/>
                <a:gd name="connsiteX3" fmla="*/ 1288607 w 1289276"/>
                <a:gd name="connsiteY3" fmla="*/ 432554 h 1437488"/>
                <a:gd name="connsiteX4" fmla="*/ 1289276 w 1289276"/>
                <a:gd name="connsiteY4" fmla="*/ 1003879 h 1437488"/>
                <a:gd name="connsiteX5" fmla="*/ 1214922 w 1289276"/>
                <a:gd name="connsiteY5" fmla="*/ 1132663 h 1437488"/>
                <a:gd name="connsiteX6" fmla="*/ 717948 w 1289276"/>
                <a:gd name="connsiteY6" fmla="*/ 1420966 h 1437488"/>
                <a:gd name="connsiteX7" fmla="*/ 573171 w 1289276"/>
                <a:gd name="connsiteY7" fmla="*/ 1418942 h 1437488"/>
                <a:gd name="connsiteX8" fmla="*/ 74167 w 1289276"/>
                <a:gd name="connsiteY8" fmla="*/ 1130842 h 1437488"/>
                <a:gd name="connsiteX9" fmla="*/ 26 w 1289276"/>
                <a:gd name="connsiteY9" fmla="*/ 1006474 h 1437488"/>
                <a:gd name="connsiteX10" fmla="*/ 1216 w 1289276"/>
                <a:gd name="connsiteY10" fmla="*/ 431929 h 1437488"/>
                <a:gd name="connsiteX11" fmla="*/ 75570 w 1289276"/>
                <a:gd name="connsiteY11" fmla="*/ 303146 h 1437488"/>
                <a:gd name="connsiteX12" fmla="*/ 570686 w 1289276"/>
                <a:gd name="connsiteY12" fmla="*/ 18062 h 1437488"/>
                <a:gd name="connsiteX13" fmla="*/ 644428 w 1289276"/>
                <a:gd name="connsiteY13" fmla="*/ 1 h 143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89276" h="1437488">
                  <a:moveTo>
                    <a:pt x="644428" y="1"/>
                  </a:moveTo>
                  <a:cubicBezTo>
                    <a:pt x="671287" y="-53"/>
                    <a:pt x="698005" y="5714"/>
                    <a:pt x="717321" y="16866"/>
                  </a:cubicBezTo>
                  <a:cubicBezTo>
                    <a:pt x="717321" y="16866"/>
                    <a:pt x="717321" y="16866"/>
                    <a:pt x="1216325" y="304966"/>
                  </a:cubicBezTo>
                  <a:cubicBezTo>
                    <a:pt x="1254957" y="327271"/>
                    <a:pt x="1289738" y="385987"/>
                    <a:pt x="1288607" y="432554"/>
                  </a:cubicBezTo>
                  <a:lnTo>
                    <a:pt x="1289276" y="1003879"/>
                  </a:lnTo>
                  <a:cubicBezTo>
                    <a:pt x="1288145" y="1050447"/>
                    <a:pt x="1254686" y="1108399"/>
                    <a:pt x="1214922" y="1132663"/>
                  </a:cubicBezTo>
                  <a:cubicBezTo>
                    <a:pt x="1214922" y="1132663"/>
                    <a:pt x="1214922" y="1132663"/>
                    <a:pt x="717948" y="1420966"/>
                  </a:cubicBezTo>
                  <a:cubicBezTo>
                    <a:pt x="678184" y="1445229"/>
                    <a:pt x="611803" y="1441246"/>
                    <a:pt x="573171" y="1418942"/>
                  </a:cubicBezTo>
                  <a:cubicBezTo>
                    <a:pt x="573171" y="1418942"/>
                    <a:pt x="573171" y="1418942"/>
                    <a:pt x="74167" y="1130842"/>
                  </a:cubicBezTo>
                  <a:cubicBezTo>
                    <a:pt x="35535" y="1108537"/>
                    <a:pt x="-1105" y="1053041"/>
                    <a:pt x="26" y="1006474"/>
                  </a:cubicBezTo>
                  <a:cubicBezTo>
                    <a:pt x="26" y="1006474"/>
                    <a:pt x="26" y="1006474"/>
                    <a:pt x="1216" y="431929"/>
                  </a:cubicBezTo>
                  <a:cubicBezTo>
                    <a:pt x="2347" y="385361"/>
                    <a:pt x="35806" y="327409"/>
                    <a:pt x="75570" y="303146"/>
                  </a:cubicBezTo>
                  <a:cubicBezTo>
                    <a:pt x="75570" y="303146"/>
                    <a:pt x="75570" y="303146"/>
                    <a:pt x="570686" y="18062"/>
                  </a:cubicBezTo>
                  <a:cubicBezTo>
                    <a:pt x="590567" y="5931"/>
                    <a:pt x="617568" y="56"/>
                    <a:pt x="644428" y="1"/>
                  </a:cubicBezTo>
                  <a:close/>
                </a:path>
              </a:pathLst>
            </a:custGeom>
            <a:effectLst>
              <a:outerShdw blurRad="190500" dist="63500" dir="2700000" algn="t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25" name="文本框 41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SpPr txBox="1"/>
            <p:nvPr/>
          </p:nvSpPr>
          <p:spPr>
            <a:xfrm>
              <a:off x="5051284" y="1987343"/>
              <a:ext cx="1107966" cy="36995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</a:rPr>
                <a:t>消息中心</a:t>
              </a:r>
            </a:p>
          </p:txBody>
        </p:sp>
        <p:pic>
          <p:nvPicPr>
            <p:cNvPr id="39" name="图片 38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/>
            </a:blip>
            <a:srcRect l="74582" t="26716" r="14843" b="52323"/>
            <a:stretch>
              <a:fillRect/>
            </a:stretch>
          </p:blipFill>
          <p:spPr>
            <a:xfrm>
              <a:off x="6305524" y="1475286"/>
              <a:ext cx="1289276" cy="1437488"/>
            </a:xfrm>
            <a:custGeom>
              <a:avLst/>
              <a:gdLst>
                <a:gd name="connsiteX0" fmla="*/ 644428 w 1289276"/>
                <a:gd name="connsiteY0" fmla="*/ 1 h 1437488"/>
                <a:gd name="connsiteX1" fmla="*/ 717321 w 1289276"/>
                <a:gd name="connsiteY1" fmla="*/ 16866 h 1437488"/>
                <a:gd name="connsiteX2" fmla="*/ 1216325 w 1289276"/>
                <a:gd name="connsiteY2" fmla="*/ 304966 h 1437488"/>
                <a:gd name="connsiteX3" fmla="*/ 1288607 w 1289276"/>
                <a:gd name="connsiteY3" fmla="*/ 432554 h 1437488"/>
                <a:gd name="connsiteX4" fmla="*/ 1289276 w 1289276"/>
                <a:gd name="connsiteY4" fmla="*/ 1003879 h 1437488"/>
                <a:gd name="connsiteX5" fmla="*/ 1214922 w 1289276"/>
                <a:gd name="connsiteY5" fmla="*/ 1132663 h 1437488"/>
                <a:gd name="connsiteX6" fmla="*/ 717948 w 1289276"/>
                <a:gd name="connsiteY6" fmla="*/ 1420966 h 1437488"/>
                <a:gd name="connsiteX7" fmla="*/ 573171 w 1289276"/>
                <a:gd name="connsiteY7" fmla="*/ 1418942 h 1437488"/>
                <a:gd name="connsiteX8" fmla="*/ 74167 w 1289276"/>
                <a:gd name="connsiteY8" fmla="*/ 1130842 h 1437488"/>
                <a:gd name="connsiteX9" fmla="*/ 26 w 1289276"/>
                <a:gd name="connsiteY9" fmla="*/ 1006474 h 1437488"/>
                <a:gd name="connsiteX10" fmla="*/ 1216 w 1289276"/>
                <a:gd name="connsiteY10" fmla="*/ 431929 h 1437488"/>
                <a:gd name="connsiteX11" fmla="*/ 75570 w 1289276"/>
                <a:gd name="connsiteY11" fmla="*/ 303146 h 1437488"/>
                <a:gd name="connsiteX12" fmla="*/ 570686 w 1289276"/>
                <a:gd name="connsiteY12" fmla="*/ 18062 h 1437488"/>
                <a:gd name="connsiteX13" fmla="*/ 644428 w 1289276"/>
                <a:gd name="connsiteY13" fmla="*/ 1 h 143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89276" h="1437488">
                  <a:moveTo>
                    <a:pt x="644428" y="1"/>
                  </a:moveTo>
                  <a:cubicBezTo>
                    <a:pt x="671287" y="-53"/>
                    <a:pt x="698005" y="5714"/>
                    <a:pt x="717321" y="16866"/>
                  </a:cubicBezTo>
                  <a:cubicBezTo>
                    <a:pt x="717321" y="16866"/>
                    <a:pt x="717321" y="16866"/>
                    <a:pt x="1216325" y="304966"/>
                  </a:cubicBezTo>
                  <a:cubicBezTo>
                    <a:pt x="1254957" y="327271"/>
                    <a:pt x="1289738" y="385987"/>
                    <a:pt x="1288607" y="432554"/>
                  </a:cubicBezTo>
                  <a:lnTo>
                    <a:pt x="1289276" y="1003879"/>
                  </a:lnTo>
                  <a:cubicBezTo>
                    <a:pt x="1288145" y="1050447"/>
                    <a:pt x="1254686" y="1108399"/>
                    <a:pt x="1214922" y="1132663"/>
                  </a:cubicBezTo>
                  <a:cubicBezTo>
                    <a:pt x="1214922" y="1132663"/>
                    <a:pt x="1214922" y="1132663"/>
                    <a:pt x="717948" y="1420966"/>
                  </a:cubicBezTo>
                  <a:cubicBezTo>
                    <a:pt x="678184" y="1445229"/>
                    <a:pt x="611803" y="1441246"/>
                    <a:pt x="573171" y="1418942"/>
                  </a:cubicBezTo>
                  <a:cubicBezTo>
                    <a:pt x="573171" y="1418942"/>
                    <a:pt x="573171" y="1418942"/>
                    <a:pt x="74167" y="1130842"/>
                  </a:cubicBezTo>
                  <a:cubicBezTo>
                    <a:pt x="35535" y="1108537"/>
                    <a:pt x="-1105" y="1053041"/>
                    <a:pt x="26" y="1006474"/>
                  </a:cubicBezTo>
                  <a:cubicBezTo>
                    <a:pt x="26" y="1006474"/>
                    <a:pt x="26" y="1006474"/>
                    <a:pt x="1216" y="431929"/>
                  </a:cubicBezTo>
                  <a:cubicBezTo>
                    <a:pt x="2347" y="385361"/>
                    <a:pt x="35806" y="327409"/>
                    <a:pt x="75570" y="303146"/>
                  </a:cubicBezTo>
                  <a:cubicBezTo>
                    <a:pt x="75570" y="303146"/>
                    <a:pt x="75570" y="303146"/>
                    <a:pt x="570686" y="18062"/>
                  </a:cubicBezTo>
                  <a:cubicBezTo>
                    <a:pt x="590567" y="5931"/>
                    <a:pt x="617568" y="56"/>
                    <a:pt x="644428" y="1"/>
                  </a:cubicBezTo>
                  <a:close/>
                </a:path>
              </a:pathLst>
            </a:custGeom>
            <a:effectLst>
              <a:outerShdw blurRad="190500" dist="63500" dir="2700000" algn="t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40" name="文本框 41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SpPr txBox="1"/>
            <p:nvPr/>
          </p:nvSpPr>
          <p:spPr>
            <a:xfrm>
              <a:off x="6395764" y="1990518"/>
              <a:ext cx="1107966" cy="36836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</a:rPr>
                <a:t>信息查询</a:t>
              </a:r>
            </a:p>
          </p:txBody>
        </p:sp>
        <p:pic>
          <p:nvPicPr>
            <p:cNvPr id="41" name="图片 4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/>
            </a:blip>
            <a:srcRect l="74582" t="26716" r="14843" b="52323"/>
            <a:stretch>
              <a:fillRect/>
            </a:stretch>
          </p:blipFill>
          <p:spPr>
            <a:xfrm>
              <a:off x="6965267" y="2644326"/>
              <a:ext cx="1289276" cy="1437488"/>
            </a:xfrm>
            <a:custGeom>
              <a:avLst/>
              <a:gdLst>
                <a:gd name="connsiteX0" fmla="*/ 644428 w 1289276"/>
                <a:gd name="connsiteY0" fmla="*/ 1 h 1437488"/>
                <a:gd name="connsiteX1" fmla="*/ 717321 w 1289276"/>
                <a:gd name="connsiteY1" fmla="*/ 16866 h 1437488"/>
                <a:gd name="connsiteX2" fmla="*/ 1216325 w 1289276"/>
                <a:gd name="connsiteY2" fmla="*/ 304966 h 1437488"/>
                <a:gd name="connsiteX3" fmla="*/ 1288607 w 1289276"/>
                <a:gd name="connsiteY3" fmla="*/ 432554 h 1437488"/>
                <a:gd name="connsiteX4" fmla="*/ 1289276 w 1289276"/>
                <a:gd name="connsiteY4" fmla="*/ 1003879 h 1437488"/>
                <a:gd name="connsiteX5" fmla="*/ 1214922 w 1289276"/>
                <a:gd name="connsiteY5" fmla="*/ 1132663 h 1437488"/>
                <a:gd name="connsiteX6" fmla="*/ 717948 w 1289276"/>
                <a:gd name="connsiteY6" fmla="*/ 1420966 h 1437488"/>
                <a:gd name="connsiteX7" fmla="*/ 573171 w 1289276"/>
                <a:gd name="connsiteY7" fmla="*/ 1418942 h 1437488"/>
                <a:gd name="connsiteX8" fmla="*/ 74167 w 1289276"/>
                <a:gd name="connsiteY8" fmla="*/ 1130842 h 1437488"/>
                <a:gd name="connsiteX9" fmla="*/ 26 w 1289276"/>
                <a:gd name="connsiteY9" fmla="*/ 1006474 h 1437488"/>
                <a:gd name="connsiteX10" fmla="*/ 1216 w 1289276"/>
                <a:gd name="connsiteY10" fmla="*/ 431929 h 1437488"/>
                <a:gd name="connsiteX11" fmla="*/ 75570 w 1289276"/>
                <a:gd name="connsiteY11" fmla="*/ 303146 h 1437488"/>
                <a:gd name="connsiteX12" fmla="*/ 570686 w 1289276"/>
                <a:gd name="connsiteY12" fmla="*/ 18062 h 1437488"/>
                <a:gd name="connsiteX13" fmla="*/ 644428 w 1289276"/>
                <a:gd name="connsiteY13" fmla="*/ 1 h 143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89276" h="1437488">
                  <a:moveTo>
                    <a:pt x="644428" y="1"/>
                  </a:moveTo>
                  <a:cubicBezTo>
                    <a:pt x="671287" y="-53"/>
                    <a:pt x="698005" y="5714"/>
                    <a:pt x="717321" y="16866"/>
                  </a:cubicBezTo>
                  <a:cubicBezTo>
                    <a:pt x="717321" y="16866"/>
                    <a:pt x="717321" y="16866"/>
                    <a:pt x="1216325" y="304966"/>
                  </a:cubicBezTo>
                  <a:cubicBezTo>
                    <a:pt x="1254957" y="327271"/>
                    <a:pt x="1289738" y="385987"/>
                    <a:pt x="1288607" y="432554"/>
                  </a:cubicBezTo>
                  <a:lnTo>
                    <a:pt x="1289276" y="1003879"/>
                  </a:lnTo>
                  <a:cubicBezTo>
                    <a:pt x="1288145" y="1050447"/>
                    <a:pt x="1254686" y="1108399"/>
                    <a:pt x="1214922" y="1132663"/>
                  </a:cubicBezTo>
                  <a:cubicBezTo>
                    <a:pt x="1214922" y="1132663"/>
                    <a:pt x="1214922" y="1132663"/>
                    <a:pt x="717948" y="1420966"/>
                  </a:cubicBezTo>
                  <a:cubicBezTo>
                    <a:pt x="678184" y="1445229"/>
                    <a:pt x="611803" y="1441246"/>
                    <a:pt x="573171" y="1418942"/>
                  </a:cubicBezTo>
                  <a:cubicBezTo>
                    <a:pt x="573171" y="1418942"/>
                    <a:pt x="573171" y="1418942"/>
                    <a:pt x="74167" y="1130842"/>
                  </a:cubicBezTo>
                  <a:cubicBezTo>
                    <a:pt x="35535" y="1108537"/>
                    <a:pt x="-1105" y="1053041"/>
                    <a:pt x="26" y="1006474"/>
                  </a:cubicBezTo>
                  <a:cubicBezTo>
                    <a:pt x="26" y="1006474"/>
                    <a:pt x="26" y="1006474"/>
                    <a:pt x="1216" y="431929"/>
                  </a:cubicBezTo>
                  <a:cubicBezTo>
                    <a:pt x="2347" y="385361"/>
                    <a:pt x="35806" y="327409"/>
                    <a:pt x="75570" y="303146"/>
                  </a:cubicBezTo>
                  <a:cubicBezTo>
                    <a:pt x="75570" y="303146"/>
                    <a:pt x="75570" y="303146"/>
                    <a:pt x="570686" y="18062"/>
                  </a:cubicBezTo>
                  <a:cubicBezTo>
                    <a:pt x="590567" y="5931"/>
                    <a:pt x="617568" y="56"/>
                    <a:pt x="644428" y="1"/>
                  </a:cubicBezTo>
                  <a:close/>
                </a:path>
              </a:pathLst>
            </a:custGeom>
            <a:effectLst>
              <a:outerShdw blurRad="190500" dist="63500" dir="2700000" algn="t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43" name="文本框 41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SpPr txBox="1"/>
            <p:nvPr/>
          </p:nvSpPr>
          <p:spPr>
            <a:xfrm>
              <a:off x="7068798" y="3149605"/>
              <a:ext cx="1107966" cy="36836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</a:rPr>
                <a:t>工作管理</a:t>
              </a:r>
            </a:p>
          </p:txBody>
        </p:sp>
        <p:sp>
          <p:nvSpPr>
            <p:cNvPr id="45" name="文本框 41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SpPr txBox="1"/>
            <p:nvPr/>
          </p:nvSpPr>
          <p:spPr>
            <a:xfrm>
              <a:off x="4360790" y="3160720"/>
              <a:ext cx="1107966" cy="3699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</a:rPr>
                <a:t>个人中心</a:t>
              </a:r>
            </a:p>
          </p:txBody>
        </p:sp>
        <p:pic>
          <p:nvPicPr>
            <p:cNvPr id="30743" name="Picture 3" descr="C:\Users\qagy025\Desktop\2017年终会\wxid_6vdpgc91s4g312_1488249053423_61.jpg"/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810490" y="2796094"/>
              <a:ext cx="903186" cy="10467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图片 29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85336" t="60626" r="4090" b="18413"/>
            <a:stretch>
              <a:fillRect/>
            </a:stretch>
          </p:blipFill>
          <p:spPr>
            <a:xfrm>
              <a:off x="6271952" y="3787896"/>
              <a:ext cx="1288923" cy="1436950"/>
            </a:xfrm>
            <a:custGeom>
              <a:avLst/>
              <a:gdLst>
                <a:gd name="connsiteX0" fmla="*/ 644428 w 1289276"/>
                <a:gd name="connsiteY0" fmla="*/ 1 h 1437488"/>
                <a:gd name="connsiteX1" fmla="*/ 717321 w 1289276"/>
                <a:gd name="connsiteY1" fmla="*/ 16866 h 1437488"/>
                <a:gd name="connsiteX2" fmla="*/ 1216325 w 1289276"/>
                <a:gd name="connsiteY2" fmla="*/ 304967 h 1437488"/>
                <a:gd name="connsiteX3" fmla="*/ 1288607 w 1289276"/>
                <a:gd name="connsiteY3" fmla="*/ 432554 h 1437488"/>
                <a:gd name="connsiteX4" fmla="*/ 1289276 w 1289276"/>
                <a:gd name="connsiteY4" fmla="*/ 1003879 h 1437488"/>
                <a:gd name="connsiteX5" fmla="*/ 1214922 w 1289276"/>
                <a:gd name="connsiteY5" fmla="*/ 1132663 h 1437488"/>
                <a:gd name="connsiteX6" fmla="*/ 717948 w 1289276"/>
                <a:gd name="connsiteY6" fmla="*/ 1420966 h 1437488"/>
                <a:gd name="connsiteX7" fmla="*/ 573171 w 1289276"/>
                <a:gd name="connsiteY7" fmla="*/ 1418942 h 1437488"/>
                <a:gd name="connsiteX8" fmla="*/ 74167 w 1289276"/>
                <a:gd name="connsiteY8" fmla="*/ 1130842 h 1437488"/>
                <a:gd name="connsiteX9" fmla="*/ 26 w 1289276"/>
                <a:gd name="connsiteY9" fmla="*/ 1006474 h 1437488"/>
                <a:gd name="connsiteX10" fmla="*/ 1216 w 1289276"/>
                <a:gd name="connsiteY10" fmla="*/ 431929 h 1437488"/>
                <a:gd name="connsiteX11" fmla="*/ 75570 w 1289276"/>
                <a:gd name="connsiteY11" fmla="*/ 303146 h 1437488"/>
                <a:gd name="connsiteX12" fmla="*/ 570686 w 1289276"/>
                <a:gd name="connsiteY12" fmla="*/ 18062 h 1437488"/>
                <a:gd name="connsiteX13" fmla="*/ 644428 w 1289276"/>
                <a:gd name="connsiteY13" fmla="*/ 1 h 143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89276" h="1437488">
                  <a:moveTo>
                    <a:pt x="644428" y="1"/>
                  </a:moveTo>
                  <a:cubicBezTo>
                    <a:pt x="671287" y="-53"/>
                    <a:pt x="698005" y="5714"/>
                    <a:pt x="717321" y="16866"/>
                  </a:cubicBezTo>
                  <a:cubicBezTo>
                    <a:pt x="717321" y="16866"/>
                    <a:pt x="717321" y="16866"/>
                    <a:pt x="1216325" y="304967"/>
                  </a:cubicBezTo>
                  <a:cubicBezTo>
                    <a:pt x="1254957" y="327271"/>
                    <a:pt x="1289738" y="385987"/>
                    <a:pt x="1288607" y="432554"/>
                  </a:cubicBezTo>
                  <a:lnTo>
                    <a:pt x="1289276" y="1003879"/>
                  </a:lnTo>
                  <a:cubicBezTo>
                    <a:pt x="1288145" y="1050447"/>
                    <a:pt x="1254686" y="1108399"/>
                    <a:pt x="1214922" y="1132663"/>
                  </a:cubicBezTo>
                  <a:cubicBezTo>
                    <a:pt x="1214922" y="1132663"/>
                    <a:pt x="1214922" y="1132663"/>
                    <a:pt x="717948" y="1420966"/>
                  </a:cubicBezTo>
                  <a:cubicBezTo>
                    <a:pt x="678184" y="1445229"/>
                    <a:pt x="611803" y="1441246"/>
                    <a:pt x="573171" y="1418942"/>
                  </a:cubicBezTo>
                  <a:cubicBezTo>
                    <a:pt x="573171" y="1418942"/>
                    <a:pt x="573171" y="1418942"/>
                    <a:pt x="74167" y="1130842"/>
                  </a:cubicBezTo>
                  <a:cubicBezTo>
                    <a:pt x="35535" y="1108537"/>
                    <a:pt x="-1105" y="1053041"/>
                    <a:pt x="26" y="1006474"/>
                  </a:cubicBezTo>
                  <a:cubicBezTo>
                    <a:pt x="26" y="1006474"/>
                    <a:pt x="26" y="1006474"/>
                    <a:pt x="1216" y="431929"/>
                  </a:cubicBezTo>
                  <a:cubicBezTo>
                    <a:pt x="2347" y="385361"/>
                    <a:pt x="35806" y="327409"/>
                    <a:pt x="75570" y="303146"/>
                  </a:cubicBezTo>
                  <a:cubicBezTo>
                    <a:pt x="75570" y="303146"/>
                    <a:pt x="75570" y="303146"/>
                    <a:pt x="570686" y="18062"/>
                  </a:cubicBezTo>
                  <a:cubicBezTo>
                    <a:pt x="590567" y="5931"/>
                    <a:pt x="617568" y="56"/>
                    <a:pt x="644428" y="1"/>
                  </a:cubicBezTo>
                  <a:close/>
                </a:path>
              </a:pathLst>
            </a:custGeom>
            <a:effectLst>
              <a:outerShdw blurRad="190500" dist="63500" dir="2700000" algn="t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36" name="文本框 41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SpPr txBox="1"/>
            <p:nvPr/>
          </p:nvSpPr>
          <p:spPr>
            <a:xfrm>
              <a:off x="6351319" y="4294401"/>
              <a:ext cx="1107966" cy="3699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</a:rPr>
                <a:t>营销平台</a:t>
              </a:r>
            </a:p>
          </p:txBody>
        </p:sp>
      </p:grpSp>
      <p:pic>
        <p:nvPicPr>
          <p:cNvPr id="35" name="图片 34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PicPr>
            <a:picLocks noChangeAspect="1"/>
          </p:cNvPicPr>
          <p:nvPr/>
        </p:nvPicPr>
        <p:blipFill>
          <a:blip r:embed="rId7" cstate="print"/>
          <a:srcRect l="74391" t="60626" r="15035" b="18413"/>
          <a:stretch>
            <a:fillRect/>
          </a:stretch>
        </p:blipFill>
        <p:spPr>
          <a:xfrm>
            <a:off x="4937125" y="3787775"/>
            <a:ext cx="1289050" cy="1436688"/>
          </a:xfrm>
          <a:custGeom>
            <a:avLst/>
            <a:gdLst>
              <a:gd name="connsiteX0" fmla="*/ 644428 w 1289276"/>
              <a:gd name="connsiteY0" fmla="*/ 1 h 1437488"/>
              <a:gd name="connsiteX1" fmla="*/ 717321 w 1289276"/>
              <a:gd name="connsiteY1" fmla="*/ 16866 h 1437488"/>
              <a:gd name="connsiteX2" fmla="*/ 1216325 w 1289276"/>
              <a:gd name="connsiteY2" fmla="*/ 304967 h 1437488"/>
              <a:gd name="connsiteX3" fmla="*/ 1288607 w 1289276"/>
              <a:gd name="connsiteY3" fmla="*/ 432554 h 1437488"/>
              <a:gd name="connsiteX4" fmla="*/ 1289276 w 1289276"/>
              <a:gd name="connsiteY4" fmla="*/ 1003879 h 1437488"/>
              <a:gd name="connsiteX5" fmla="*/ 1214922 w 1289276"/>
              <a:gd name="connsiteY5" fmla="*/ 1132663 h 1437488"/>
              <a:gd name="connsiteX6" fmla="*/ 717948 w 1289276"/>
              <a:gd name="connsiteY6" fmla="*/ 1420966 h 1437488"/>
              <a:gd name="connsiteX7" fmla="*/ 573171 w 1289276"/>
              <a:gd name="connsiteY7" fmla="*/ 1418942 h 1437488"/>
              <a:gd name="connsiteX8" fmla="*/ 74167 w 1289276"/>
              <a:gd name="connsiteY8" fmla="*/ 1130842 h 1437488"/>
              <a:gd name="connsiteX9" fmla="*/ 26 w 1289276"/>
              <a:gd name="connsiteY9" fmla="*/ 1006474 h 1437488"/>
              <a:gd name="connsiteX10" fmla="*/ 1216 w 1289276"/>
              <a:gd name="connsiteY10" fmla="*/ 431929 h 1437488"/>
              <a:gd name="connsiteX11" fmla="*/ 75570 w 1289276"/>
              <a:gd name="connsiteY11" fmla="*/ 303146 h 1437488"/>
              <a:gd name="connsiteX12" fmla="*/ 570686 w 1289276"/>
              <a:gd name="connsiteY12" fmla="*/ 18062 h 1437488"/>
              <a:gd name="connsiteX13" fmla="*/ 644428 w 1289276"/>
              <a:gd name="connsiteY13" fmla="*/ 1 h 143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89276" h="1437488">
                <a:moveTo>
                  <a:pt x="644428" y="1"/>
                </a:moveTo>
                <a:cubicBezTo>
                  <a:pt x="671287" y="-53"/>
                  <a:pt x="698005" y="5714"/>
                  <a:pt x="717321" y="16866"/>
                </a:cubicBezTo>
                <a:cubicBezTo>
                  <a:pt x="717321" y="16866"/>
                  <a:pt x="717321" y="16866"/>
                  <a:pt x="1216325" y="304967"/>
                </a:cubicBezTo>
                <a:cubicBezTo>
                  <a:pt x="1254957" y="327271"/>
                  <a:pt x="1289738" y="385987"/>
                  <a:pt x="1288607" y="432554"/>
                </a:cubicBezTo>
                <a:lnTo>
                  <a:pt x="1289276" y="1003879"/>
                </a:lnTo>
                <a:cubicBezTo>
                  <a:pt x="1288145" y="1050447"/>
                  <a:pt x="1254686" y="1108399"/>
                  <a:pt x="1214922" y="1132663"/>
                </a:cubicBezTo>
                <a:cubicBezTo>
                  <a:pt x="1214922" y="1132663"/>
                  <a:pt x="1214922" y="1132663"/>
                  <a:pt x="717948" y="1420966"/>
                </a:cubicBezTo>
                <a:cubicBezTo>
                  <a:pt x="678184" y="1445229"/>
                  <a:pt x="611803" y="1441246"/>
                  <a:pt x="573171" y="1418942"/>
                </a:cubicBezTo>
                <a:cubicBezTo>
                  <a:pt x="573171" y="1418942"/>
                  <a:pt x="573171" y="1418942"/>
                  <a:pt x="74167" y="1130842"/>
                </a:cubicBezTo>
                <a:cubicBezTo>
                  <a:pt x="35535" y="1108537"/>
                  <a:pt x="-1105" y="1053041"/>
                  <a:pt x="26" y="1006474"/>
                </a:cubicBezTo>
                <a:cubicBezTo>
                  <a:pt x="26" y="1006474"/>
                  <a:pt x="26" y="1006474"/>
                  <a:pt x="1216" y="431929"/>
                </a:cubicBezTo>
                <a:cubicBezTo>
                  <a:pt x="2347" y="385361"/>
                  <a:pt x="35806" y="327409"/>
                  <a:pt x="75570" y="303146"/>
                </a:cubicBezTo>
                <a:cubicBezTo>
                  <a:pt x="75570" y="303146"/>
                  <a:pt x="75570" y="303146"/>
                  <a:pt x="570686" y="18062"/>
                </a:cubicBezTo>
                <a:cubicBezTo>
                  <a:pt x="590567" y="5931"/>
                  <a:pt x="617568" y="56"/>
                  <a:pt x="644428" y="1"/>
                </a:cubicBezTo>
                <a:close/>
              </a:path>
            </a:pathLst>
          </a:custGeom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42" name="文本框 44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5021263" y="4306888"/>
            <a:ext cx="1108075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学习平台</a:t>
            </a:r>
          </a:p>
        </p:txBody>
      </p:sp>
      <p:cxnSp>
        <p:nvCxnSpPr>
          <p:cNvPr id="44" name="直接连接符 43"/>
          <p:cNvCxnSpPr/>
          <p:nvPr/>
        </p:nvCxnSpPr>
        <p:spPr>
          <a:xfrm>
            <a:off x="5578475" y="5243513"/>
            <a:ext cx="0" cy="334962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22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3813175" y="5586413"/>
            <a:ext cx="1980029" cy="70423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rgbClr val="FF0000"/>
                </a:solidFill>
              </a:rPr>
              <a:t>手机版代理人职业考试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rgbClr val="FF0000"/>
                </a:solidFill>
              </a:rPr>
              <a:t>培训</a:t>
            </a:r>
            <a:r>
              <a:rPr lang="en-US" altLang="zh-CN" sz="1400" b="1" dirty="0">
                <a:solidFill>
                  <a:srgbClr val="FF0000"/>
                </a:solidFill>
              </a:rPr>
              <a:t>e</a:t>
            </a:r>
            <a:r>
              <a:rPr lang="zh-CN" altLang="en-US" sz="1400" b="1" dirty="0">
                <a:solidFill>
                  <a:srgbClr val="FF0000"/>
                </a:solidFill>
              </a:rPr>
              <a:t>化</a:t>
            </a:r>
            <a:endParaRPr lang="en-US" altLang="zh-CN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>
                <a:latin typeface="+mn-lt"/>
                <a:ea typeface="+mn-ea"/>
              </a:rPr>
              <a:t>e7d195523061f1c003d7160bb3852330e69e1b47c664ea0314E9593E18313AD830F940F1AC53C40C0B8B3D93D4DFF44B590F8D4A945ADE53F5D61968231FCAE157B0D7022AA0681C03E9FB4B1E3862D0666331DC31C762E38CCE9B004C881DBFF7ADBD3C08385A60E71AB27ABD5A85EF100AB78BD2C7D6EA1A4D2EC171CAF963D9202BB216975B45</a:t>
            </a:r>
            <a:endParaRPr lang="zh-CN" altLang="en-US" sz="100">
              <a:latin typeface="+mn-lt"/>
              <a:ea typeface="+mn-ea"/>
            </a:endParaRPr>
          </a:p>
        </p:txBody>
      </p:sp>
      <p:grpSp>
        <p:nvGrpSpPr>
          <p:cNvPr id="35843" name="组合 14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-1" y="0"/>
            <a:chExt cx="12192001" cy="6858000"/>
          </a:xfrm>
        </p:grpSpPr>
        <p:pic>
          <p:nvPicPr>
            <p:cNvPr id="35859" name="图片 9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7806"/>
              <a:ext cx="12192000" cy="684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矩形 26"/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35844" name="图片 11"/>
          <p:cNvPicPr>
            <a:picLocks noChangeAspect="1"/>
          </p:cNvPicPr>
          <p:nvPr/>
        </p:nvPicPr>
        <p:blipFill>
          <a:blip r:embed="rId3" cstate="print"/>
          <a:srcRect t="-166" r="77106" b="100000"/>
          <a:stretch>
            <a:fillRect/>
          </a:stretch>
        </p:blipFill>
        <p:spPr bwMode="auto">
          <a:xfrm>
            <a:off x="-4763" y="0"/>
            <a:ext cx="2811463" cy="1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screen">
            <a:extLst/>
          </a:blip>
          <a:srcRect/>
          <a:stretch>
            <a:fillRect/>
          </a:stretch>
        </p:blipFill>
        <p:spPr>
          <a:xfrm>
            <a:off x="0" y="495300"/>
            <a:ext cx="660400" cy="546100"/>
          </a:xfrm>
          <a:custGeom>
            <a:avLst/>
            <a:gdLst>
              <a:gd name="connsiteX0" fmla="*/ 0 w 660400"/>
              <a:gd name="connsiteY0" fmla="*/ 0 h 546100"/>
              <a:gd name="connsiteX1" fmla="*/ 569382 w 660400"/>
              <a:gd name="connsiteY1" fmla="*/ 0 h 546100"/>
              <a:gd name="connsiteX2" fmla="*/ 660400 w 660400"/>
              <a:gd name="connsiteY2" fmla="*/ 91018 h 546100"/>
              <a:gd name="connsiteX3" fmla="*/ 660400 w 660400"/>
              <a:gd name="connsiteY3" fmla="*/ 455082 h 546100"/>
              <a:gd name="connsiteX4" fmla="*/ 569382 w 660400"/>
              <a:gd name="connsiteY4" fmla="*/ 546100 h 546100"/>
              <a:gd name="connsiteX5" fmla="*/ 0 w 660400"/>
              <a:gd name="connsiteY5" fmla="*/ 54610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400" h="546100">
                <a:moveTo>
                  <a:pt x="0" y="0"/>
                </a:moveTo>
                <a:lnTo>
                  <a:pt x="569382" y="0"/>
                </a:lnTo>
                <a:cubicBezTo>
                  <a:pt x="619650" y="0"/>
                  <a:pt x="660400" y="40750"/>
                  <a:pt x="660400" y="91018"/>
                </a:cubicBezTo>
                <a:lnTo>
                  <a:pt x="660400" y="455082"/>
                </a:lnTo>
                <a:cubicBezTo>
                  <a:pt x="660400" y="505350"/>
                  <a:pt x="619650" y="546100"/>
                  <a:pt x="569382" y="546100"/>
                </a:cubicBezTo>
                <a:lnTo>
                  <a:pt x="0" y="546100"/>
                </a:lnTo>
                <a:close/>
              </a:path>
            </a:pathLst>
          </a:custGeom>
          <a:gradFill>
            <a:gsLst>
              <a:gs pos="0">
                <a:srgbClr val="E63E2D"/>
              </a:gs>
              <a:gs pos="100000">
                <a:srgbClr val="88151B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35846" name="组合 35"/>
          <p:cNvGrpSpPr>
            <a:grpSpLocks/>
          </p:cNvGrpSpPr>
          <p:nvPr/>
        </p:nvGrpSpPr>
        <p:grpSpPr bwMode="auto">
          <a:xfrm>
            <a:off x="0" y="346075"/>
            <a:ext cx="511175" cy="844550"/>
            <a:chOff x="23811" y="345968"/>
            <a:chExt cx="511265" cy="844763"/>
          </a:xfrm>
        </p:grpSpPr>
        <p:sp>
          <p:nvSpPr>
            <p:cNvPr id="31" name="直角三角形 30"/>
            <p:cNvSpPr/>
            <p:nvPr/>
          </p:nvSpPr>
          <p:spPr>
            <a:xfrm flipV="1">
              <a:off x="23811" y="1038293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直角三角形 31"/>
            <p:cNvSpPr/>
            <p:nvPr/>
          </p:nvSpPr>
          <p:spPr>
            <a:xfrm flipH="1">
              <a:off x="468389" y="428539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任意多边形: 形状 31"/>
            <p:cNvSpPr/>
            <p:nvPr/>
          </p:nvSpPr>
          <p:spPr>
            <a:xfrm rot="1800000">
              <a:off x="228635" y="345968"/>
              <a:ext cx="101618" cy="844763"/>
            </a:xfrm>
            <a:custGeom>
              <a:avLst/>
              <a:gdLst>
                <a:gd name="connsiteX0" fmla="*/ 0 w 111276"/>
                <a:gd name="connsiteY0" fmla="*/ 64245 h 915899"/>
                <a:gd name="connsiteX1" fmla="*/ 111276 w 111276"/>
                <a:gd name="connsiteY1" fmla="*/ 0 h 915899"/>
                <a:gd name="connsiteX2" fmla="*/ 111276 w 111276"/>
                <a:gd name="connsiteY2" fmla="*/ 851654 h 915899"/>
                <a:gd name="connsiteX3" fmla="*/ 0 w 111276"/>
                <a:gd name="connsiteY3" fmla="*/ 915899 h 91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276" h="915899">
                  <a:moveTo>
                    <a:pt x="0" y="64245"/>
                  </a:moveTo>
                  <a:lnTo>
                    <a:pt x="111276" y="0"/>
                  </a:lnTo>
                  <a:lnTo>
                    <a:pt x="111276" y="851654"/>
                  </a:lnTo>
                  <a:lnTo>
                    <a:pt x="0" y="915899"/>
                  </a:lnTo>
                  <a:close/>
                </a:path>
              </a:pathLst>
            </a:custGeom>
            <a:solidFill>
              <a:srgbClr val="F7A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34" name="图片 33" descr="口号.pn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8702566" y="204952"/>
            <a:ext cx="3279227" cy="1245090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lumMod val="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5848" name="Picture 2" descr="T:\AGY-工作共享\06.部门资料\02.品牌宣传\logo\图片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4163" y="6029325"/>
            <a:ext cx="183515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9" name="TextBox 14"/>
          <p:cNvSpPr txBox="1">
            <a:spLocks noChangeArrowheads="1"/>
          </p:cNvSpPr>
          <p:nvPr/>
        </p:nvSpPr>
        <p:spPr bwMode="auto">
          <a:xfrm>
            <a:off x="671513" y="508000"/>
            <a:ext cx="1631210" cy="538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学习平台</a:t>
            </a:r>
          </a:p>
        </p:txBody>
      </p:sp>
      <p:pic>
        <p:nvPicPr>
          <p:cNvPr id="35850" name="Picture 13" descr="C:\Users\qagy025\Desktop\综合理财销售平台\交易系统\空投第二代\手机版空投操作手册\图片\手机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13263" y="119063"/>
            <a:ext cx="3502025" cy="667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14" descr="C:\Users\qagy025\Desktop\营销支持\470065591841461487.png"/>
          <p:cNvPicPr>
            <a:picLocks noChangeAspect="1" noChangeArrowheads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>
            <a:off x="4849813" y="901877"/>
            <a:ext cx="2816225" cy="500662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5852" name="Picture 5" descr="C:\Users\qagy025\Desktop\5676809jr.jp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-2128270">
            <a:off x="3527425" y="1425575"/>
            <a:ext cx="1485900" cy="81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 descr="C:\Users\qagy025\Desktop\2017年终会\png\04宸ヤ綔鏃ュ織.png"/>
          <p:cNvPicPr>
            <a:picLocks noChangeAspect="1" noChangeArrowheads="1"/>
          </p:cNvPicPr>
          <p:nvPr/>
        </p:nvPicPr>
        <p:blipFill>
          <a:blip r:embed="rId10" cstate="print"/>
          <a:stretch>
            <a:fillRect/>
          </a:stretch>
        </p:blipFill>
        <p:spPr bwMode="auto">
          <a:xfrm>
            <a:off x="985838" y="1216025"/>
            <a:ext cx="2614612" cy="4648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5" name="Picture 3" descr="C:\Users\qagy025\Desktop\2017年终会\png\05姣忔棩姹囨姤.png"/>
          <p:cNvPicPr>
            <a:picLocks noChangeAspect="1" noChangeArrowheads="1"/>
          </p:cNvPicPr>
          <p:nvPr/>
        </p:nvPicPr>
        <p:blipFill>
          <a:blip r:embed="rId11" cstate="print"/>
          <a:stretch>
            <a:fillRect/>
          </a:stretch>
        </p:blipFill>
        <p:spPr bwMode="auto">
          <a:xfrm>
            <a:off x="8826500" y="1401674"/>
            <a:ext cx="2620963" cy="46594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7" descr="C:\Users\qagy025\Desktop\5676809jr.jpg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8656659" flipV="1">
            <a:off x="7494251" y="4575303"/>
            <a:ext cx="1411046" cy="772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>
                <a:latin typeface="+mn-lt"/>
                <a:ea typeface="+mn-ea"/>
              </a:rPr>
              <a:t>e7d195523061f1c003d7160bb3852330e69e1b47c664ea0314E9593E18313AD830F940F1AC53C40C0B8B3D93D4DFF44B590F8D4A945ADE53F5D61968231FCAE157B0D7022AA0681C03E9FB4B1E3862D0666331DC31C762E38CCE9B004C881DBFF7ADBD3C08385A60E71AB27ABD5A85EF100AB78BD2C7D6EA1A4D2EC171CAF963D9202BB216975B45</a:t>
            </a:r>
            <a:endParaRPr lang="zh-CN" altLang="en-US" sz="100">
              <a:latin typeface="+mn-lt"/>
              <a:ea typeface="+mn-ea"/>
            </a:endParaRPr>
          </a:p>
        </p:txBody>
      </p:sp>
      <p:grpSp>
        <p:nvGrpSpPr>
          <p:cNvPr id="3" name="组合 14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-1" y="0"/>
            <a:chExt cx="12192001" cy="6858000"/>
          </a:xfrm>
        </p:grpSpPr>
        <p:pic>
          <p:nvPicPr>
            <p:cNvPr id="28691" name="图片 9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7806"/>
              <a:ext cx="12192000" cy="684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矩形 26"/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28676" name="图片 11"/>
          <p:cNvPicPr>
            <a:picLocks noChangeAspect="1"/>
          </p:cNvPicPr>
          <p:nvPr/>
        </p:nvPicPr>
        <p:blipFill>
          <a:blip r:embed="rId3" cstate="print"/>
          <a:srcRect t="-166" r="77106" b="100000"/>
          <a:stretch>
            <a:fillRect/>
          </a:stretch>
        </p:blipFill>
        <p:spPr bwMode="auto">
          <a:xfrm>
            <a:off x="-4763" y="0"/>
            <a:ext cx="2811463" cy="1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screen">
            <a:extLst/>
          </a:blip>
          <a:srcRect/>
          <a:stretch>
            <a:fillRect/>
          </a:stretch>
        </p:blipFill>
        <p:spPr>
          <a:xfrm>
            <a:off x="0" y="495300"/>
            <a:ext cx="660400" cy="546100"/>
          </a:xfrm>
          <a:custGeom>
            <a:avLst/>
            <a:gdLst>
              <a:gd name="connsiteX0" fmla="*/ 0 w 660400"/>
              <a:gd name="connsiteY0" fmla="*/ 0 h 546100"/>
              <a:gd name="connsiteX1" fmla="*/ 569382 w 660400"/>
              <a:gd name="connsiteY1" fmla="*/ 0 h 546100"/>
              <a:gd name="connsiteX2" fmla="*/ 660400 w 660400"/>
              <a:gd name="connsiteY2" fmla="*/ 91018 h 546100"/>
              <a:gd name="connsiteX3" fmla="*/ 660400 w 660400"/>
              <a:gd name="connsiteY3" fmla="*/ 455082 h 546100"/>
              <a:gd name="connsiteX4" fmla="*/ 569382 w 660400"/>
              <a:gd name="connsiteY4" fmla="*/ 546100 h 546100"/>
              <a:gd name="connsiteX5" fmla="*/ 0 w 660400"/>
              <a:gd name="connsiteY5" fmla="*/ 54610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400" h="546100">
                <a:moveTo>
                  <a:pt x="0" y="0"/>
                </a:moveTo>
                <a:lnTo>
                  <a:pt x="569382" y="0"/>
                </a:lnTo>
                <a:cubicBezTo>
                  <a:pt x="619650" y="0"/>
                  <a:pt x="660400" y="40750"/>
                  <a:pt x="660400" y="91018"/>
                </a:cubicBezTo>
                <a:lnTo>
                  <a:pt x="660400" y="455082"/>
                </a:lnTo>
                <a:cubicBezTo>
                  <a:pt x="660400" y="505350"/>
                  <a:pt x="619650" y="546100"/>
                  <a:pt x="569382" y="546100"/>
                </a:cubicBezTo>
                <a:lnTo>
                  <a:pt x="0" y="546100"/>
                </a:lnTo>
                <a:close/>
              </a:path>
            </a:pathLst>
          </a:custGeom>
          <a:gradFill>
            <a:gsLst>
              <a:gs pos="0">
                <a:srgbClr val="E63E2D"/>
              </a:gs>
              <a:gs pos="100000">
                <a:srgbClr val="88151B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4" name="组合 35"/>
          <p:cNvGrpSpPr>
            <a:grpSpLocks/>
          </p:cNvGrpSpPr>
          <p:nvPr/>
        </p:nvGrpSpPr>
        <p:grpSpPr bwMode="auto">
          <a:xfrm>
            <a:off x="0" y="346075"/>
            <a:ext cx="511175" cy="844550"/>
            <a:chOff x="23811" y="345968"/>
            <a:chExt cx="511265" cy="844763"/>
          </a:xfrm>
        </p:grpSpPr>
        <p:sp>
          <p:nvSpPr>
            <p:cNvPr id="31" name="直角三角形 30"/>
            <p:cNvSpPr/>
            <p:nvPr/>
          </p:nvSpPr>
          <p:spPr>
            <a:xfrm flipV="1">
              <a:off x="23811" y="1038293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直角三角形 31"/>
            <p:cNvSpPr/>
            <p:nvPr/>
          </p:nvSpPr>
          <p:spPr>
            <a:xfrm flipH="1">
              <a:off x="468389" y="428539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任意多边形: 形状 31"/>
            <p:cNvSpPr/>
            <p:nvPr/>
          </p:nvSpPr>
          <p:spPr>
            <a:xfrm rot="1800000">
              <a:off x="228635" y="345968"/>
              <a:ext cx="101618" cy="844763"/>
            </a:xfrm>
            <a:custGeom>
              <a:avLst/>
              <a:gdLst>
                <a:gd name="connsiteX0" fmla="*/ 0 w 111276"/>
                <a:gd name="connsiteY0" fmla="*/ 64245 h 915899"/>
                <a:gd name="connsiteX1" fmla="*/ 111276 w 111276"/>
                <a:gd name="connsiteY1" fmla="*/ 0 h 915899"/>
                <a:gd name="connsiteX2" fmla="*/ 111276 w 111276"/>
                <a:gd name="connsiteY2" fmla="*/ 851654 h 915899"/>
                <a:gd name="connsiteX3" fmla="*/ 0 w 111276"/>
                <a:gd name="connsiteY3" fmla="*/ 915899 h 91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276" h="915899">
                  <a:moveTo>
                    <a:pt x="0" y="64245"/>
                  </a:moveTo>
                  <a:lnTo>
                    <a:pt x="111276" y="0"/>
                  </a:lnTo>
                  <a:lnTo>
                    <a:pt x="111276" y="851654"/>
                  </a:lnTo>
                  <a:lnTo>
                    <a:pt x="0" y="915899"/>
                  </a:lnTo>
                  <a:close/>
                </a:path>
              </a:pathLst>
            </a:custGeom>
            <a:solidFill>
              <a:srgbClr val="F7A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34" name="图片 33" descr="口号.pn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8702566" y="204952"/>
            <a:ext cx="3279227" cy="1245090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lumMod val="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680" name="Picture 2" descr="T:\AGY-工作共享\06.部门资料\02.品牌宣传\logo\图片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4163" y="6029325"/>
            <a:ext cx="183515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81" name="TextBox 14"/>
          <p:cNvSpPr txBox="1">
            <a:spLocks noChangeArrowheads="1"/>
          </p:cNvSpPr>
          <p:nvPr/>
        </p:nvSpPr>
        <p:spPr bwMode="auto">
          <a:xfrm>
            <a:off x="671513" y="508000"/>
            <a:ext cx="3513135" cy="538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学习平台</a:t>
            </a:r>
            <a:r>
              <a:rPr lang="en-US" altLang="zh-CN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手机代职考</a:t>
            </a:r>
          </a:p>
        </p:txBody>
      </p:sp>
      <p:pic>
        <p:nvPicPr>
          <p:cNvPr id="28682" name="Picture 13" descr="C:\Users\qagy025\Desktop\综合理财销售平台\交易系统\空投第二代\手机版空投操作手册\图片\手机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13263" y="119063"/>
            <a:ext cx="3502025" cy="667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14" descr="C:\Users\qagy025\Desktop\营销支持\470065591841461487.png"/>
          <p:cNvPicPr>
            <a:picLocks noChangeAspect="1" noChangeArrowheads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>
            <a:off x="4849813" y="901877"/>
            <a:ext cx="2816225" cy="500662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8684" name="Picture 5" descr="C:\Users\qagy025\Desktop\5676809jr.jp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-2128270">
            <a:off x="3527425" y="1425575"/>
            <a:ext cx="1485900" cy="81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 descr="C:\Users\qagy025\Desktop\2017年终会\png\04宸ヤ綔鏃ュ織.png"/>
          <p:cNvPicPr>
            <a:picLocks noChangeAspect="1" noChangeArrowheads="1"/>
          </p:cNvPicPr>
          <p:nvPr/>
        </p:nvPicPr>
        <p:blipFill>
          <a:blip r:embed="rId10" cstate="print"/>
          <a:stretch>
            <a:fillRect/>
          </a:stretch>
        </p:blipFill>
        <p:spPr bwMode="auto">
          <a:xfrm>
            <a:off x="985838" y="1216025"/>
            <a:ext cx="2614612" cy="4648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5" name="Picture 3" descr="C:\Users\qagy025\Desktop\2017年终会\png\05姣忔棩姹囨姤.png"/>
          <p:cNvPicPr>
            <a:picLocks noChangeAspect="1" noChangeArrowheads="1"/>
          </p:cNvPicPr>
          <p:nvPr/>
        </p:nvPicPr>
        <p:blipFill>
          <a:blip r:embed="rId11" cstate="print"/>
          <a:stretch>
            <a:fillRect/>
          </a:stretch>
        </p:blipFill>
        <p:spPr bwMode="auto">
          <a:xfrm>
            <a:off x="8826500" y="1401674"/>
            <a:ext cx="2620963" cy="46594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685" name="Picture 7" descr="C:\Users\qagy025\Desktop\5676809jr.jpg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8656659" flipV="1">
            <a:off x="7494251" y="4575303"/>
            <a:ext cx="1411046" cy="772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>
                <a:latin typeface="+mn-lt"/>
                <a:ea typeface="+mn-ea"/>
              </a:rPr>
              <a:t>e7d195523061f1c003d7160bb3852330e69e1b47c664ea0314E9593E18313AD830F940F1AC53C40C0B8B3D93D4DFF44B590F8D4A945ADE53F5D61968231FCAE157B0D7022AA0681C03E9FB4B1E3862D0666331DC31C762E38CCE9B004C881DBFF7ADBD3C08385A60E71AB27ABD5A85EF100AB78BD2C7D6EA1A4D2EC171CAF963D9202BB216975B45</a:t>
            </a:r>
            <a:endParaRPr lang="zh-CN" altLang="en-US" sz="100">
              <a:latin typeface="+mn-lt"/>
              <a:ea typeface="+mn-ea"/>
            </a:endParaRPr>
          </a:p>
        </p:txBody>
      </p:sp>
      <p:grpSp>
        <p:nvGrpSpPr>
          <p:cNvPr id="3" name="组合 14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-1" y="0"/>
            <a:chExt cx="12192001" cy="6858000"/>
          </a:xfrm>
        </p:grpSpPr>
        <p:pic>
          <p:nvPicPr>
            <p:cNvPr id="30749" name="图片 9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0" y="7806"/>
              <a:ext cx="12192000" cy="684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矩形 26"/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30724" name="图片 11"/>
          <p:cNvPicPr>
            <a:picLocks noChangeAspect="1"/>
          </p:cNvPicPr>
          <p:nvPr/>
        </p:nvPicPr>
        <p:blipFill>
          <a:blip r:embed="rId3" cstate="print"/>
          <a:srcRect t="-166" r="77106" b="100000"/>
          <a:stretch>
            <a:fillRect/>
          </a:stretch>
        </p:blipFill>
        <p:spPr bwMode="auto">
          <a:xfrm>
            <a:off x="-4763" y="0"/>
            <a:ext cx="2811463" cy="1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screen">
            <a:extLst/>
          </a:blip>
          <a:srcRect/>
          <a:stretch>
            <a:fillRect/>
          </a:stretch>
        </p:blipFill>
        <p:spPr>
          <a:xfrm>
            <a:off x="0" y="495300"/>
            <a:ext cx="660400" cy="546100"/>
          </a:xfrm>
          <a:custGeom>
            <a:avLst/>
            <a:gdLst>
              <a:gd name="connsiteX0" fmla="*/ 0 w 660400"/>
              <a:gd name="connsiteY0" fmla="*/ 0 h 546100"/>
              <a:gd name="connsiteX1" fmla="*/ 569382 w 660400"/>
              <a:gd name="connsiteY1" fmla="*/ 0 h 546100"/>
              <a:gd name="connsiteX2" fmla="*/ 660400 w 660400"/>
              <a:gd name="connsiteY2" fmla="*/ 91018 h 546100"/>
              <a:gd name="connsiteX3" fmla="*/ 660400 w 660400"/>
              <a:gd name="connsiteY3" fmla="*/ 455082 h 546100"/>
              <a:gd name="connsiteX4" fmla="*/ 569382 w 660400"/>
              <a:gd name="connsiteY4" fmla="*/ 546100 h 546100"/>
              <a:gd name="connsiteX5" fmla="*/ 0 w 660400"/>
              <a:gd name="connsiteY5" fmla="*/ 54610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400" h="546100">
                <a:moveTo>
                  <a:pt x="0" y="0"/>
                </a:moveTo>
                <a:lnTo>
                  <a:pt x="569382" y="0"/>
                </a:lnTo>
                <a:cubicBezTo>
                  <a:pt x="619650" y="0"/>
                  <a:pt x="660400" y="40750"/>
                  <a:pt x="660400" y="91018"/>
                </a:cubicBezTo>
                <a:lnTo>
                  <a:pt x="660400" y="455082"/>
                </a:lnTo>
                <a:cubicBezTo>
                  <a:pt x="660400" y="505350"/>
                  <a:pt x="619650" y="546100"/>
                  <a:pt x="569382" y="546100"/>
                </a:cubicBezTo>
                <a:lnTo>
                  <a:pt x="0" y="546100"/>
                </a:lnTo>
                <a:close/>
              </a:path>
            </a:pathLst>
          </a:custGeom>
          <a:gradFill>
            <a:gsLst>
              <a:gs pos="0">
                <a:srgbClr val="E63E2D"/>
              </a:gs>
              <a:gs pos="100000">
                <a:srgbClr val="88151B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4" name="组合 35"/>
          <p:cNvGrpSpPr>
            <a:grpSpLocks/>
          </p:cNvGrpSpPr>
          <p:nvPr/>
        </p:nvGrpSpPr>
        <p:grpSpPr bwMode="auto">
          <a:xfrm>
            <a:off x="0" y="346075"/>
            <a:ext cx="511175" cy="844550"/>
            <a:chOff x="23811" y="345968"/>
            <a:chExt cx="511265" cy="844763"/>
          </a:xfrm>
        </p:grpSpPr>
        <p:sp>
          <p:nvSpPr>
            <p:cNvPr id="31" name="直角三角形 30"/>
            <p:cNvSpPr/>
            <p:nvPr/>
          </p:nvSpPr>
          <p:spPr>
            <a:xfrm flipV="1">
              <a:off x="23811" y="1038293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直角三角形 31"/>
            <p:cNvSpPr/>
            <p:nvPr/>
          </p:nvSpPr>
          <p:spPr>
            <a:xfrm flipH="1">
              <a:off x="468389" y="428539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任意多边形: 形状 31"/>
            <p:cNvSpPr/>
            <p:nvPr/>
          </p:nvSpPr>
          <p:spPr>
            <a:xfrm rot="1800000">
              <a:off x="228635" y="345968"/>
              <a:ext cx="101618" cy="844763"/>
            </a:xfrm>
            <a:custGeom>
              <a:avLst/>
              <a:gdLst>
                <a:gd name="connsiteX0" fmla="*/ 0 w 111276"/>
                <a:gd name="connsiteY0" fmla="*/ 64245 h 915899"/>
                <a:gd name="connsiteX1" fmla="*/ 111276 w 111276"/>
                <a:gd name="connsiteY1" fmla="*/ 0 h 915899"/>
                <a:gd name="connsiteX2" fmla="*/ 111276 w 111276"/>
                <a:gd name="connsiteY2" fmla="*/ 851654 h 915899"/>
                <a:gd name="connsiteX3" fmla="*/ 0 w 111276"/>
                <a:gd name="connsiteY3" fmla="*/ 915899 h 91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276" h="915899">
                  <a:moveTo>
                    <a:pt x="0" y="64245"/>
                  </a:moveTo>
                  <a:lnTo>
                    <a:pt x="111276" y="0"/>
                  </a:lnTo>
                  <a:lnTo>
                    <a:pt x="111276" y="851654"/>
                  </a:lnTo>
                  <a:lnTo>
                    <a:pt x="0" y="915899"/>
                  </a:lnTo>
                  <a:close/>
                </a:path>
              </a:pathLst>
            </a:custGeom>
            <a:solidFill>
              <a:srgbClr val="F7A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34" name="图片 33" descr="口号.pn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8702566" y="204952"/>
            <a:ext cx="3279227" cy="1245090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lumMod val="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728" name="Picture 2" descr="T:\AGY-工作共享\06.部门资料\02.品牌宣传\logo\图片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4163" y="6029325"/>
            <a:ext cx="183515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9" name="TextBox 14"/>
          <p:cNvSpPr txBox="1">
            <a:spLocks noChangeArrowheads="1"/>
          </p:cNvSpPr>
          <p:nvPr/>
        </p:nvSpPr>
        <p:spPr bwMode="auto">
          <a:xfrm>
            <a:off x="671513" y="496888"/>
            <a:ext cx="1631210" cy="538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个人中心</a:t>
            </a:r>
          </a:p>
        </p:txBody>
      </p:sp>
      <p:grpSp>
        <p:nvGrpSpPr>
          <p:cNvPr id="5" name="组合 47"/>
          <p:cNvGrpSpPr>
            <a:grpSpLocks/>
          </p:cNvGrpSpPr>
          <p:nvPr/>
        </p:nvGrpSpPr>
        <p:grpSpPr bwMode="auto">
          <a:xfrm>
            <a:off x="4961067" y="1462088"/>
            <a:ext cx="3293933" cy="3762375"/>
            <a:chOff x="4960935" y="1461785"/>
            <a:chExt cx="3293608" cy="3763061"/>
          </a:xfrm>
        </p:grpSpPr>
        <p:pic>
          <p:nvPicPr>
            <p:cNvPr id="17" name="图片 16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/>
            </a:blip>
            <a:srcRect l="74582" t="26716" r="14843" b="52323"/>
            <a:stretch>
              <a:fillRect/>
            </a:stretch>
          </p:blipFill>
          <p:spPr>
            <a:xfrm>
              <a:off x="4960935" y="1461785"/>
              <a:ext cx="1289276" cy="1437488"/>
            </a:xfrm>
            <a:custGeom>
              <a:avLst/>
              <a:gdLst>
                <a:gd name="connsiteX0" fmla="*/ 644428 w 1289276"/>
                <a:gd name="connsiteY0" fmla="*/ 1 h 1437488"/>
                <a:gd name="connsiteX1" fmla="*/ 717321 w 1289276"/>
                <a:gd name="connsiteY1" fmla="*/ 16866 h 1437488"/>
                <a:gd name="connsiteX2" fmla="*/ 1216325 w 1289276"/>
                <a:gd name="connsiteY2" fmla="*/ 304966 h 1437488"/>
                <a:gd name="connsiteX3" fmla="*/ 1288607 w 1289276"/>
                <a:gd name="connsiteY3" fmla="*/ 432554 h 1437488"/>
                <a:gd name="connsiteX4" fmla="*/ 1289276 w 1289276"/>
                <a:gd name="connsiteY4" fmla="*/ 1003879 h 1437488"/>
                <a:gd name="connsiteX5" fmla="*/ 1214922 w 1289276"/>
                <a:gd name="connsiteY5" fmla="*/ 1132663 h 1437488"/>
                <a:gd name="connsiteX6" fmla="*/ 717948 w 1289276"/>
                <a:gd name="connsiteY6" fmla="*/ 1420966 h 1437488"/>
                <a:gd name="connsiteX7" fmla="*/ 573171 w 1289276"/>
                <a:gd name="connsiteY7" fmla="*/ 1418942 h 1437488"/>
                <a:gd name="connsiteX8" fmla="*/ 74167 w 1289276"/>
                <a:gd name="connsiteY8" fmla="*/ 1130842 h 1437488"/>
                <a:gd name="connsiteX9" fmla="*/ 26 w 1289276"/>
                <a:gd name="connsiteY9" fmla="*/ 1006474 h 1437488"/>
                <a:gd name="connsiteX10" fmla="*/ 1216 w 1289276"/>
                <a:gd name="connsiteY10" fmla="*/ 431929 h 1437488"/>
                <a:gd name="connsiteX11" fmla="*/ 75570 w 1289276"/>
                <a:gd name="connsiteY11" fmla="*/ 303146 h 1437488"/>
                <a:gd name="connsiteX12" fmla="*/ 570686 w 1289276"/>
                <a:gd name="connsiteY12" fmla="*/ 18062 h 1437488"/>
                <a:gd name="connsiteX13" fmla="*/ 644428 w 1289276"/>
                <a:gd name="connsiteY13" fmla="*/ 1 h 143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89276" h="1437488">
                  <a:moveTo>
                    <a:pt x="644428" y="1"/>
                  </a:moveTo>
                  <a:cubicBezTo>
                    <a:pt x="671287" y="-53"/>
                    <a:pt x="698005" y="5714"/>
                    <a:pt x="717321" y="16866"/>
                  </a:cubicBezTo>
                  <a:cubicBezTo>
                    <a:pt x="717321" y="16866"/>
                    <a:pt x="717321" y="16866"/>
                    <a:pt x="1216325" y="304966"/>
                  </a:cubicBezTo>
                  <a:cubicBezTo>
                    <a:pt x="1254957" y="327271"/>
                    <a:pt x="1289738" y="385987"/>
                    <a:pt x="1288607" y="432554"/>
                  </a:cubicBezTo>
                  <a:lnTo>
                    <a:pt x="1289276" y="1003879"/>
                  </a:lnTo>
                  <a:cubicBezTo>
                    <a:pt x="1288145" y="1050447"/>
                    <a:pt x="1254686" y="1108399"/>
                    <a:pt x="1214922" y="1132663"/>
                  </a:cubicBezTo>
                  <a:cubicBezTo>
                    <a:pt x="1214922" y="1132663"/>
                    <a:pt x="1214922" y="1132663"/>
                    <a:pt x="717948" y="1420966"/>
                  </a:cubicBezTo>
                  <a:cubicBezTo>
                    <a:pt x="678184" y="1445229"/>
                    <a:pt x="611803" y="1441246"/>
                    <a:pt x="573171" y="1418942"/>
                  </a:cubicBezTo>
                  <a:cubicBezTo>
                    <a:pt x="573171" y="1418942"/>
                    <a:pt x="573171" y="1418942"/>
                    <a:pt x="74167" y="1130842"/>
                  </a:cubicBezTo>
                  <a:cubicBezTo>
                    <a:pt x="35535" y="1108537"/>
                    <a:pt x="-1105" y="1053041"/>
                    <a:pt x="26" y="1006474"/>
                  </a:cubicBezTo>
                  <a:cubicBezTo>
                    <a:pt x="26" y="1006474"/>
                    <a:pt x="26" y="1006474"/>
                    <a:pt x="1216" y="431929"/>
                  </a:cubicBezTo>
                  <a:cubicBezTo>
                    <a:pt x="2347" y="385361"/>
                    <a:pt x="35806" y="327409"/>
                    <a:pt x="75570" y="303146"/>
                  </a:cubicBezTo>
                  <a:cubicBezTo>
                    <a:pt x="75570" y="303146"/>
                    <a:pt x="75570" y="303146"/>
                    <a:pt x="570686" y="18062"/>
                  </a:cubicBezTo>
                  <a:cubicBezTo>
                    <a:pt x="590567" y="5931"/>
                    <a:pt x="617568" y="56"/>
                    <a:pt x="644428" y="1"/>
                  </a:cubicBezTo>
                  <a:close/>
                </a:path>
              </a:pathLst>
            </a:custGeom>
            <a:effectLst>
              <a:outerShdw blurRad="190500" dist="63500" dir="2700000" algn="t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25" name="文本框 41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SpPr txBox="1"/>
            <p:nvPr/>
          </p:nvSpPr>
          <p:spPr>
            <a:xfrm>
              <a:off x="5051284" y="1987343"/>
              <a:ext cx="1107966" cy="36995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</a:rPr>
                <a:t>消息中心</a:t>
              </a:r>
            </a:p>
          </p:txBody>
        </p:sp>
        <p:pic>
          <p:nvPicPr>
            <p:cNvPr id="39" name="图片 38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/>
            </a:blip>
            <a:srcRect l="74582" t="26716" r="14843" b="52323"/>
            <a:stretch>
              <a:fillRect/>
            </a:stretch>
          </p:blipFill>
          <p:spPr>
            <a:xfrm>
              <a:off x="6305524" y="1475286"/>
              <a:ext cx="1289276" cy="1437488"/>
            </a:xfrm>
            <a:custGeom>
              <a:avLst/>
              <a:gdLst>
                <a:gd name="connsiteX0" fmla="*/ 644428 w 1289276"/>
                <a:gd name="connsiteY0" fmla="*/ 1 h 1437488"/>
                <a:gd name="connsiteX1" fmla="*/ 717321 w 1289276"/>
                <a:gd name="connsiteY1" fmla="*/ 16866 h 1437488"/>
                <a:gd name="connsiteX2" fmla="*/ 1216325 w 1289276"/>
                <a:gd name="connsiteY2" fmla="*/ 304966 h 1437488"/>
                <a:gd name="connsiteX3" fmla="*/ 1288607 w 1289276"/>
                <a:gd name="connsiteY3" fmla="*/ 432554 h 1437488"/>
                <a:gd name="connsiteX4" fmla="*/ 1289276 w 1289276"/>
                <a:gd name="connsiteY4" fmla="*/ 1003879 h 1437488"/>
                <a:gd name="connsiteX5" fmla="*/ 1214922 w 1289276"/>
                <a:gd name="connsiteY5" fmla="*/ 1132663 h 1437488"/>
                <a:gd name="connsiteX6" fmla="*/ 717948 w 1289276"/>
                <a:gd name="connsiteY6" fmla="*/ 1420966 h 1437488"/>
                <a:gd name="connsiteX7" fmla="*/ 573171 w 1289276"/>
                <a:gd name="connsiteY7" fmla="*/ 1418942 h 1437488"/>
                <a:gd name="connsiteX8" fmla="*/ 74167 w 1289276"/>
                <a:gd name="connsiteY8" fmla="*/ 1130842 h 1437488"/>
                <a:gd name="connsiteX9" fmla="*/ 26 w 1289276"/>
                <a:gd name="connsiteY9" fmla="*/ 1006474 h 1437488"/>
                <a:gd name="connsiteX10" fmla="*/ 1216 w 1289276"/>
                <a:gd name="connsiteY10" fmla="*/ 431929 h 1437488"/>
                <a:gd name="connsiteX11" fmla="*/ 75570 w 1289276"/>
                <a:gd name="connsiteY11" fmla="*/ 303146 h 1437488"/>
                <a:gd name="connsiteX12" fmla="*/ 570686 w 1289276"/>
                <a:gd name="connsiteY12" fmla="*/ 18062 h 1437488"/>
                <a:gd name="connsiteX13" fmla="*/ 644428 w 1289276"/>
                <a:gd name="connsiteY13" fmla="*/ 1 h 143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89276" h="1437488">
                  <a:moveTo>
                    <a:pt x="644428" y="1"/>
                  </a:moveTo>
                  <a:cubicBezTo>
                    <a:pt x="671287" y="-53"/>
                    <a:pt x="698005" y="5714"/>
                    <a:pt x="717321" y="16866"/>
                  </a:cubicBezTo>
                  <a:cubicBezTo>
                    <a:pt x="717321" y="16866"/>
                    <a:pt x="717321" y="16866"/>
                    <a:pt x="1216325" y="304966"/>
                  </a:cubicBezTo>
                  <a:cubicBezTo>
                    <a:pt x="1254957" y="327271"/>
                    <a:pt x="1289738" y="385987"/>
                    <a:pt x="1288607" y="432554"/>
                  </a:cubicBezTo>
                  <a:lnTo>
                    <a:pt x="1289276" y="1003879"/>
                  </a:lnTo>
                  <a:cubicBezTo>
                    <a:pt x="1288145" y="1050447"/>
                    <a:pt x="1254686" y="1108399"/>
                    <a:pt x="1214922" y="1132663"/>
                  </a:cubicBezTo>
                  <a:cubicBezTo>
                    <a:pt x="1214922" y="1132663"/>
                    <a:pt x="1214922" y="1132663"/>
                    <a:pt x="717948" y="1420966"/>
                  </a:cubicBezTo>
                  <a:cubicBezTo>
                    <a:pt x="678184" y="1445229"/>
                    <a:pt x="611803" y="1441246"/>
                    <a:pt x="573171" y="1418942"/>
                  </a:cubicBezTo>
                  <a:cubicBezTo>
                    <a:pt x="573171" y="1418942"/>
                    <a:pt x="573171" y="1418942"/>
                    <a:pt x="74167" y="1130842"/>
                  </a:cubicBezTo>
                  <a:cubicBezTo>
                    <a:pt x="35535" y="1108537"/>
                    <a:pt x="-1105" y="1053041"/>
                    <a:pt x="26" y="1006474"/>
                  </a:cubicBezTo>
                  <a:cubicBezTo>
                    <a:pt x="26" y="1006474"/>
                    <a:pt x="26" y="1006474"/>
                    <a:pt x="1216" y="431929"/>
                  </a:cubicBezTo>
                  <a:cubicBezTo>
                    <a:pt x="2347" y="385361"/>
                    <a:pt x="35806" y="327409"/>
                    <a:pt x="75570" y="303146"/>
                  </a:cubicBezTo>
                  <a:cubicBezTo>
                    <a:pt x="75570" y="303146"/>
                    <a:pt x="75570" y="303146"/>
                    <a:pt x="570686" y="18062"/>
                  </a:cubicBezTo>
                  <a:cubicBezTo>
                    <a:pt x="590567" y="5931"/>
                    <a:pt x="617568" y="56"/>
                    <a:pt x="644428" y="1"/>
                  </a:cubicBezTo>
                  <a:close/>
                </a:path>
              </a:pathLst>
            </a:custGeom>
            <a:effectLst>
              <a:outerShdw blurRad="190500" dist="63500" dir="2700000" algn="t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40" name="文本框 41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SpPr txBox="1"/>
            <p:nvPr/>
          </p:nvSpPr>
          <p:spPr>
            <a:xfrm>
              <a:off x="6395764" y="1990518"/>
              <a:ext cx="1107966" cy="36836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</a:rPr>
                <a:t>信息查询</a:t>
              </a:r>
            </a:p>
          </p:txBody>
        </p:sp>
        <p:pic>
          <p:nvPicPr>
            <p:cNvPr id="41" name="图片 4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/>
            </a:blip>
            <a:srcRect l="74582" t="26716" r="14843" b="52323"/>
            <a:stretch>
              <a:fillRect/>
            </a:stretch>
          </p:blipFill>
          <p:spPr>
            <a:xfrm>
              <a:off x="6965267" y="2644326"/>
              <a:ext cx="1289276" cy="1437488"/>
            </a:xfrm>
            <a:custGeom>
              <a:avLst/>
              <a:gdLst>
                <a:gd name="connsiteX0" fmla="*/ 644428 w 1289276"/>
                <a:gd name="connsiteY0" fmla="*/ 1 h 1437488"/>
                <a:gd name="connsiteX1" fmla="*/ 717321 w 1289276"/>
                <a:gd name="connsiteY1" fmla="*/ 16866 h 1437488"/>
                <a:gd name="connsiteX2" fmla="*/ 1216325 w 1289276"/>
                <a:gd name="connsiteY2" fmla="*/ 304966 h 1437488"/>
                <a:gd name="connsiteX3" fmla="*/ 1288607 w 1289276"/>
                <a:gd name="connsiteY3" fmla="*/ 432554 h 1437488"/>
                <a:gd name="connsiteX4" fmla="*/ 1289276 w 1289276"/>
                <a:gd name="connsiteY4" fmla="*/ 1003879 h 1437488"/>
                <a:gd name="connsiteX5" fmla="*/ 1214922 w 1289276"/>
                <a:gd name="connsiteY5" fmla="*/ 1132663 h 1437488"/>
                <a:gd name="connsiteX6" fmla="*/ 717948 w 1289276"/>
                <a:gd name="connsiteY6" fmla="*/ 1420966 h 1437488"/>
                <a:gd name="connsiteX7" fmla="*/ 573171 w 1289276"/>
                <a:gd name="connsiteY7" fmla="*/ 1418942 h 1437488"/>
                <a:gd name="connsiteX8" fmla="*/ 74167 w 1289276"/>
                <a:gd name="connsiteY8" fmla="*/ 1130842 h 1437488"/>
                <a:gd name="connsiteX9" fmla="*/ 26 w 1289276"/>
                <a:gd name="connsiteY9" fmla="*/ 1006474 h 1437488"/>
                <a:gd name="connsiteX10" fmla="*/ 1216 w 1289276"/>
                <a:gd name="connsiteY10" fmla="*/ 431929 h 1437488"/>
                <a:gd name="connsiteX11" fmla="*/ 75570 w 1289276"/>
                <a:gd name="connsiteY11" fmla="*/ 303146 h 1437488"/>
                <a:gd name="connsiteX12" fmla="*/ 570686 w 1289276"/>
                <a:gd name="connsiteY12" fmla="*/ 18062 h 1437488"/>
                <a:gd name="connsiteX13" fmla="*/ 644428 w 1289276"/>
                <a:gd name="connsiteY13" fmla="*/ 1 h 143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89276" h="1437488">
                  <a:moveTo>
                    <a:pt x="644428" y="1"/>
                  </a:moveTo>
                  <a:cubicBezTo>
                    <a:pt x="671287" y="-53"/>
                    <a:pt x="698005" y="5714"/>
                    <a:pt x="717321" y="16866"/>
                  </a:cubicBezTo>
                  <a:cubicBezTo>
                    <a:pt x="717321" y="16866"/>
                    <a:pt x="717321" y="16866"/>
                    <a:pt x="1216325" y="304966"/>
                  </a:cubicBezTo>
                  <a:cubicBezTo>
                    <a:pt x="1254957" y="327271"/>
                    <a:pt x="1289738" y="385987"/>
                    <a:pt x="1288607" y="432554"/>
                  </a:cubicBezTo>
                  <a:lnTo>
                    <a:pt x="1289276" y="1003879"/>
                  </a:lnTo>
                  <a:cubicBezTo>
                    <a:pt x="1288145" y="1050447"/>
                    <a:pt x="1254686" y="1108399"/>
                    <a:pt x="1214922" y="1132663"/>
                  </a:cubicBezTo>
                  <a:cubicBezTo>
                    <a:pt x="1214922" y="1132663"/>
                    <a:pt x="1214922" y="1132663"/>
                    <a:pt x="717948" y="1420966"/>
                  </a:cubicBezTo>
                  <a:cubicBezTo>
                    <a:pt x="678184" y="1445229"/>
                    <a:pt x="611803" y="1441246"/>
                    <a:pt x="573171" y="1418942"/>
                  </a:cubicBezTo>
                  <a:cubicBezTo>
                    <a:pt x="573171" y="1418942"/>
                    <a:pt x="573171" y="1418942"/>
                    <a:pt x="74167" y="1130842"/>
                  </a:cubicBezTo>
                  <a:cubicBezTo>
                    <a:pt x="35535" y="1108537"/>
                    <a:pt x="-1105" y="1053041"/>
                    <a:pt x="26" y="1006474"/>
                  </a:cubicBezTo>
                  <a:cubicBezTo>
                    <a:pt x="26" y="1006474"/>
                    <a:pt x="26" y="1006474"/>
                    <a:pt x="1216" y="431929"/>
                  </a:cubicBezTo>
                  <a:cubicBezTo>
                    <a:pt x="2347" y="385361"/>
                    <a:pt x="35806" y="327409"/>
                    <a:pt x="75570" y="303146"/>
                  </a:cubicBezTo>
                  <a:cubicBezTo>
                    <a:pt x="75570" y="303146"/>
                    <a:pt x="75570" y="303146"/>
                    <a:pt x="570686" y="18062"/>
                  </a:cubicBezTo>
                  <a:cubicBezTo>
                    <a:pt x="590567" y="5931"/>
                    <a:pt x="617568" y="56"/>
                    <a:pt x="644428" y="1"/>
                  </a:cubicBezTo>
                  <a:close/>
                </a:path>
              </a:pathLst>
            </a:custGeom>
            <a:effectLst>
              <a:outerShdw blurRad="190500" dist="63500" dir="2700000" algn="t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43" name="文本框 41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SpPr txBox="1"/>
            <p:nvPr/>
          </p:nvSpPr>
          <p:spPr>
            <a:xfrm>
              <a:off x="7068798" y="3149605"/>
              <a:ext cx="1107966" cy="36836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</a:rPr>
                <a:t>工作管理</a:t>
              </a:r>
            </a:p>
          </p:txBody>
        </p:sp>
        <p:pic>
          <p:nvPicPr>
            <p:cNvPr id="30743" name="Picture 3" descr="C:\Users\qagy025\Desktop\2017年终会\wxid_6vdpgc91s4g312_1488249053423_61.jpg"/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810490" y="2796094"/>
              <a:ext cx="903186" cy="10467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图片 29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85336" t="60626" r="4090" b="18413"/>
            <a:stretch>
              <a:fillRect/>
            </a:stretch>
          </p:blipFill>
          <p:spPr>
            <a:xfrm>
              <a:off x="6271952" y="3787896"/>
              <a:ext cx="1288923" cy="1436950"/>
            </a:xfrm>
            <a:custGeom>
              <a:avLst/>
              <a:gdLst>
                <a:gd name="connsiteX0" fmla="*/ 644428 w 1289276"/>
                <a:gd name="connsiteY0" fmla="*/ 1 h 1437488"/>
                <a:gd name="connsiteX1" fmla="*/ 717321 w 1289276"/>
                <a:gd name="connsiteY1" fmla="*/ 16866 h 1437488"/>
                <a:gd name="connsiteX2" fmla="*/ 1216325 w 1289276"/>
                <a:gd name="connsiteY2" fmla="*/ 304967 h 1437488"/>
                <a:gd name="connsiteX3" fmla="*/ 1288607 w 1289276"/>
                <a:gd name="connsiteY3" fmla="*/ 432554 h 1437488"/>
                <a:gd name="connsiteX4" fmla="*/ 1289276 w 1289276"/>
                <a:gd name="connsiteY4" fmla="*/ 1003879 h 1437488"/>
                <a:gd name="connsiteX5" fmla="*/ 1214922 w 1289276"/>
                <a:gd name="connsiteY5" fmla="*/ 1132663 h 1437488"/>
                <a:gd name="connsiteX6" fmla="*/ 717948 w 1289276"/>
                <a:gd name="connsiteY6" fmla="*/ 1420966 h 1437488"/>
                <a:gd name="connsiteX7" fmla="*/ 573171 w 1289276"/>
                <a:gd name="connsiteY7" fmla="*/ 1418942 h 1437488"/>
                <a:gd name="connsiteX8" fmla="*/ 74167 w 1289276"/>
                <a:gd name="connsiteY8" fmla="*/ 1130842 h 1437488"/>
                <a:gd name="connsiteX9" fmla="*/ 26 w 1289276"/>
                <a:gd name="connsiteY9" fmla="*/ 1006474 h 1437488"/>
                <a:gd name="connsiteX10" fmla="*/ 1216 w 1289276"/>
                <a:gd name="connsiteY10" fmla="*/ 431929 h 1437488"/>
                <a:gd name="connsiteX11" fmla="*/ 75570 w 1289276"/>
                <a:gd name="connsiteY11" fmla="*/ 303146 h 1437488"/>
                <a:gd name="connsiteX12" fmla="*/ 570686 w 1289276"/>
                <a:gd name="connsiteY12" fmla="*/ 18062 h 1437488"/>
                <a:gd name="connsiteX13" fmla="*/ 644428 w 1289276"/>
                <a:gd name="connsiteY13" fmla="*/ 1 h 143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89276" h="1437488">
                  <a:moveTo>
                    <a:pt x="644428" y="1"/>
                  </a:moveTo>
                  <a:cubicBezTo>
                    <a:pt x="671287" y="-53"/>
                    <a:pt x="698005" y="5714"/>
                    <a:pt x="717321" y="16866"/>
                  </a:cubicBezTo>
                  <a:cubicBezTo>
                    <a:pt x="717321" y="16866"/>
                    <a:pt x="717321" y="16866"/>
                    <a:pt x="1216325" y="304967"/>
                  </a:cubicBezTo>
                  <a:cubicBezTo>
                    <a:pt x="1254957" y="327271"/>
                    <a:pt x="1289738" y="385987"/>
                    <a:pt x="1288607" y="432554"/>
                  </a:cubicBezTo>
                  <a:lnTo>
                    <a:pt x="1289276" y="1003879"/>
                  </a:lnTo>
                  <a:cubicBezTo>
                    <a:pt x="1288145" y="1050447"/>
                    <a:pt x="1254686" y="1108399"/>
                    <a:pt x="1214922" y="1132663"/>
                  </a:cubicBezTo>
                  <a:cubicBezTo>
                    <a:pt x="1214922" y="1132663"/>
                    <a:pt x="1214922" y="1132663"/>
                    <a:pt x="717948" y="1420966"/>
                  </a:cubicBezTo>
                  <a:cubicBezTo>
                    <a:pt x="678184" y="1445229"/>
                    <a:pt x="611803" y="1441246"/>
                    <a:pt x="573171" y="1418942"/>
                  </a:cubicBezTo>
                  <a:cubicBezTo>
                    <a:pt x="573171" y="1418942"/>
                    <a:pt x="573171" y="1418942"/>
                    <a:pt x="74167" y="1130842"/>
                  </a:cubicBezTo>
                  <a:cubicBezTo>
                    <a:pt x="35535" y="1108537"/>
                    <a:pt x="-1105" y="1053041"/>
                    <a:pt x="26" y="1006474"/>
                  </a:cubicBezTo>
                  <a:cubicBezTo>
                    <a:pt x="26" y="1006474"/>
                    <a:pt x="26" y="1006474"/>
                    <a:pt x="1216" y="431929"/>
                  </a:cubicBezTo>
                  <a:cubicBezTo>
                    <a:pt x="2347" y="385361"/>
                    <a:pt x="35806" y="327409"/>
                    <a:pt x="75570" y="303146"/>
                  </a:cubicBezTo>
                  <a:cubicBezTo>
                    <a:pt x="75570" y="303146"/>
                    <a:pt x="75570" y="303146"/>
                    <a:pt x="570686" y="18062"/>
                  </a:cubicBezTo>
                  <a:cubicBezTo>
                    <a:pt x="590567" y="5931"/>
                    <a:pt x="617568" y="56"/>
                    <a:pt x="644428" y="1"/>
                  </a:cubicBezTo>
                  <a:close/>
                </a:path>
              </a:pathLst>
            </a:custGeom>
            <a:effectLst>
              <a:outerShdw blurRad="190500" dist="63500" dir="2700000" algn="t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36" name="文本框 41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SpPr txBox="1"/>
            <p:nvPr/>
          </p:nvSpPr>
          <p:spPr>
            <a:xfrm>
              <a:off x="6351319" y="4294401"/>
              <a:ext cx="1107966" cy="3699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</a:rPr>
                <a:t>营销平台</a:t>
              </a:r>
            </a:p>
          </p:txBody>
        </p:sp>
      </p:grpSp>
      <p:pic>
        <p:nvPicPr>
          <p:cNvPr id="35" name="图片 34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4391" t="60626" r="15035" b="18413"/>
          <a:stretch>
            <a:fillRect/>
          </a:stretch>
        </p:blipFill>
        <p:spPr>
          <a:xfrm>
            <a:off x="4937125" y="3787775"/>
            <a:ext cx="1289050" cy="1436688"/>
          </a:xfrm>
          <a:custGeom>
            <a:avLst/>
            <a:gdLst>
              <a:gd name="connsiteX0" fmla="*/ 644428 w 1289276"/>
              <a:gd name="connsiteY0" fmla="*/ 1 h 1437488"/>
              <a:gd name="connsiteX1" fmla="*/ 717321 w 1289276"/>
              <a:gd name="connsiteY1" fmla="*/ 16866 h 1437488"/>
              <a:gd name="connsiteX2" fmla="*/ 1216325 w 1289276"/>
              <a:gd name="connsiteY2" fmla="*/ 304967 h 1437488"/>
              <a:gd name="connsiteX3" fmla="*/ 1288607 w 1289276"/>
              <a:gd name="connsiteY3" fmla="*/ 432554 h 1437488"/>
              <a:gd name="connsiteX4" fmla="*/ 1289276 w 1289276"/>
              <a:gd name="connsiteY4" fmla="*/ 1003879 h 1437488"/>
              <a:gd name="connsiteX5" fmla="*/ 1214922 w 1289276"/>
              <a:gd name="connsiteY5" fmla="*/ 1132663 h 1437488"/>
              <a:gd name="connsiteX6" fmla="*/ 717948 w 1289276"/>
              <a:gd name="connsiteY6" fmla="*/ 1420966 h 1437488"/>
              <a:gd name="connsiteX7" fmla="*/ 573171 w 1289276"/>
              <a:gd name="connsiteY7" fmla="*/ 1418942 h 1437488"/>
              <a:gd name="connsiteX8" fmla="*/ 74167 w 1289276"/>
              <a:gd name="connsiteY8" fmla="*/ 1130842 h 1437488"/>
              <a:gd name="connsiteX9" fmla="*/ 26 w 1289276"/>
              <a:gd name="connsiteY9" fmla="*/ 1006474 h 1437488"/>
              <a:gd name="connsiteX10" fmla="*/ 1216 w 1289276"/>
              <a:gd name="connsiteY10" fmla="*/ 431929 h 1437488"/>
              <a:gd name="connsiteX11" fmla="*/ 75570 w 1289276"/>
              <a:gd name="connsiteY11" fmla="*/ 303146 h 1437488"/>
              <a:gd name="connsiteX12" fmla="*/ 570686 w 1289276"/>
              <a:gd name="connsiteY12" fmla="*/ 18062 h 1437488"/>
              <a:gd name="connsiteX13" fmla="*/ 644428 w 1289276"/>
              <a:gd name="connsiteY13" fmla="*/ 1 h 143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89276" h="1437488">
                <a:moveTo>
                  <a:pt x="644428" y="1"/>
                </a:moveTo>
                <a:cubicBezTo>
                  <a:pt x="671287" y="-53"/>
                  <a:pt x="698005" y="5714"/>
                  <a:pt x="717321" y="16866"/>
                </a:cubicBezTo>
                <a:cubicBezTo>
                  <a:pt x="717321" y="16866"/>
                  <a:pt x="717321" y="16866"/>
                  <a:pt x="1216325" y="304967"/>
                </a:cubicBezTo>
                <a:cubicBezTo>
                  <a:pt x="1254957" y="327271"/>
                  <a:pt x="1289738" y="385987"/>
                  <a:pt x="1288607" y="432554"/>
                </a:cubicBezTo>
                <a:lnTo>
                  <a:pt x="1289276" y="1003879"/>
                </a:lnTo>
                <a:cubicBezTo>
                  <a:pt x="1288145" y="1050447"/>
                  <a:pt x="1254686" y="1108399"/>
                  <a:pt x="1214922" y="1132663"/>
                </a:cubicBezTo>
                <a:cubicBezTo>
                  <a:pt x="1214922" y="1132663"/>
                  <a:pt x="1214922" y="1132663"/>
                  <a:pt x="717948" y="1420966"/>
                </a:cubicBezTo>
                <a:cubicBezTo>
                  <a:pt x="678184" y="1445229"/>
                  <a:pt x="611803" y="1441246"/>
                  <a:pt x="573171" y="1418942"/>
                </a:cubicBezTo>
                <a:cubicBezTo>
                  <a:pt x="573171" y="1418942"/>
                  <a:pt x="573171" y="1418942"/>
                  <a:pt x="74167" y="1130842"/>
                </a:cubicBezTo>
                <a:cubicBezTo>
                  <a:pt x="35535" y="1108537"/>
                  <a:pt x="-1105" y="1053041"/>
                  <a:pt x="26" y="1006474"/>
                </a:cubicBezTo>
                <a:cubicBezTo>
                  <a:pt x="26" y="1006474"/>
                  <a:pt x="26" y="1006474"/>
                  <a:pt x="1216" y="431929"/>
                </a:cubicBezTo>
                <a:cubicBezTo>
                  <a:pt x="2347" y="385361"/>
                  <a:pt x="35806" y="327409"/>
                  <a:pt x="75570" y="303146"/>
                </a:cubicBezTo>
                <a:cubicBezTo>
                  <a:pt x="75570" y="303146"/>
                  <a:pt x="75570" y="303146"/>
                  <a:pt x="570686" y="18062"/>
                </a:cubicBezTo>
                <a:cubicBezTo>
                  <a:pt x="590567" y="5931"/>
                  <a:pt x="617568" y="56"/>
                  <a:pt x="644428" y="1"/>
                </a:cubicBezTo>
                <a:close/>
              </a:path>
            </a:pathLst>
          </a:custGeom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42" name="文本框 44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5021263" y="4306888"/>
            <a:ext cx="1108075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学习平台</a:t>
            </a:r>
          </a:p>
        </p:txBody>
      </p:sp>
      <p:pic>
        <p:nvPicPr>
          <p:cNvPr id="37" name="图片 36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PicPr>
            <a:picLocks noChangeAspect="1"/>
          </p:cNvPicPr>
          <p:nvPr/>
        </p:nvPicPr>
        <p:blipFill>
          <a:blip r:embed="rId7" cstate="print"/>
          <a:srcRect l="68918" t="43671" r="20507" b="35368"/>
          <a:stretch>
            <a:fillRect/>
          </a:stretch>
        </p:blipFill>
        <p:spPr>
          <a:xfrm>
            <a:off x="4270375" y="2624138"/>
            <a:ext cx="1289050" cy="1438275"/>
          </a:xfrm>
          <a:custGeom>
            <a:avLst/>
            <a:gdLst>
              <a:gd name="connsiteX0" fmla="*/ 644428 w 1289276"/>
              <a:gd name="connsiteY0" fmla="*/ 1 h 1437488"/>
              <a:gd name="connsiteX1" fmla="*/ 717321 w 1289276"/>
              <a:gd name="connsiteY1" fmla="*/ 16866 h 1437488"/>
              <a:gd name="connsiteX2" fmla="*/ 1216325 w 1289276"/>
              <a:gd name="connsiteY2" fmla="*/ 304966 h 1437488"/>
              <a:gd name="connsiteX3" fmla="*/ 1288607 w 1289276"/>
              <a:gd name="connsiteY3" fmla="*/ 432554 h 1437488"/>
              <a:gd name="connsiteX4" fmla="*/ 1289276 w 1289276"/>
              <a:gd name="connsiteY4" fmla="*/ 1003879 h 1437488"/>
              <a:gd name="connsiteX5" fmla="*/ 1214922 w 1289276"/>
              <a:gd name="connsiteY5" fmla="*/ 1132663 h 1437488"/>
              <a:gd name="connsiteX6" fmla="*/ 717948 w 1289276"/>
              <a:gd name="connsiteY6" fmla="*/ 1420966 h 1437488"/>
              <a:gd name="connsiteX7" fmla="*/ 573171 w 1289276"/>
              <a:gd name="connsiteY7" fmla="*/ 1418942 h 1437488"/>
              <a:gd name="connsiteX8" fmla="*/ 74167 w 1289276"/>
              <a:gd name="connsiteY8" fmla="*/ 1130842 h 1437488"/>
              <a:gd name="connsiteX9" fmla="*/ 26 w 1289276"/>
              <a:gd name="connsiteY9" fmla="*/ 1006474 h 1437488"/>
              <a:gd name="connsiteX10" fmla="*/ 1216 w 1289276"/>
              <a:gd name="connsiteY10" fmla="*/ 431929 h 1437488"/>
              <a:gd name="connsiteX11" fmla="*/ 75570 w 1289276"/>
              <a:gd name="connsiteY11" fmla="*/ 303146 h 1437488"/>
              <a:gd name="connsiteX12" fmla="*/ 570686 w 1289276"/>
              <a:gd name="connsiteY12" fmla="*/ 18062 h 1437488"/>
              <a:gd name="connsiteX13" fmla="*/ 644428 w 1289276"/>
              <a:gd name="connsiteY13" fmla="*/ 1 h 143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89276" h="1437488">
                <a:moveTo>
                  <a:pt x="644428" y="1"/>
                </a:moveTo>
                <a:cubicBezTo>
                  <a:pt x="671287" y="-53"/>
                  <a:pt x="698005" y="5714"/>
                  <a:pt x="717321" y="16866"/>
                </a:cubicBezTo>
                <a:cubicBezTo>
                  <a:pt x="717321" y="16866"/>
                  <a:pt x="717321" y="16866"/>
                  <a:pt x="1216325" y="304966"/>
                </a:cubicBezTo>
                <a:cubicBezTo>
                  <a:pt x="1254957" y="327271"/>
                  <a:pt x="1289738" y="385987"/>
                  <a:pt x="1288607" y="432554"/>
                </a:cubicBezTo>
                <a:lnTo>
                  <a:pt x="1289276" y="1003879"/>
                </a:lnTo>
                <a:cubicBezTo>
                  <a:pt x="1288145" y="1050447"/>
                  <a:pt x="1254686" y="1108399"/>
                  <a:pt x="1214922" y="1132663"/>
                </a:cubicBezTo>
                <a:cubicBezTo>
                  <a:pt x="1214922" y="1132663"/>
                  <a:pt x="1214922" y="1132663"/>
                  <a:pt x="717948" y="1420966"/>
                </a:cubicBezTo>
                <a:cubicBezTo>
                  <a:pt x="678184" y="1445229"/>
                  <a:pt x="611803" y="1441246"/>
                  <a:pt x="573171" y="1418942"/>
                </a:cubicBezTo>
                <a:cubicBezTo>
                  <a:pt x="573171" y="1418942"/>
                  <a:pt x="573171" y="1418942"/>
                  <a:pt x="74167" y="1130842"/>
                </a:cubicBezTo>
                <a:cubicBezTo>
                  <a:pt x="35535" y="1108537"/>
                  <a:pt x="-1105" y="1053041"/>
                  <a:pt x="26" y="1006474"/>
                </a:cubicBezTo>
                <a:cubicBezTo>
                  <a:pt x="26" y="1006474"/>
                  <a:pt x="26" y="1006474"/>
                  <a:pt x="1216" y="431929"/>
                </a:cubicBezTo>
                <a:cubicBezTo>
                  <a:pt x="2347" y="385361"/>
                  <a:pt x="35806" y="327409"/>
                  <a:pt x="75570" y="303146"/>
                </a:cubicBezTo>
                <a:cubicBezTo>
                  <a:pt x="75570" y="303146"/>
                  <a:pt x="75570" y="303146"/>
                  <a:pt x="570686" y="18062"/>
                </a:cubicBezTo>
                <a:cubicBezTo>
                  <a:pt x="590567" y="5931"/>
                  <a:pt x="617568" y="56"/>
                  <a:pt x="644428" y="1"/>
                </a:cubicBezTo>
                <a:close/>
              </a:path>
            </a:pathLst>
          </a:custGeom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38" name="文本框 41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4360863" y="3160713"/>
            <a:ext cx="1106487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个人中心</a:t>
            </a:r>
          </a:p>
        </p:txBody>
      </p:sp>
    </p:spTree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>
                <a:latin typeface="+mn-lt"/>
                <a:ea typeface="+mn-ea"/>
              </a:rPr>
              <a:t>e7d195523061f1c003d7160bb3852330e69e1b47c664ea0314E9593E18313AD830F940F1AC53C40C0B8B3D93D4DFF44B590F8D4A945ADE53F5D61968231FCAE157B0D7022AA0681C03E9FB4B1E3862D0666331DC31C762E38CCE9B004C881DBFF7ADBD3C08385A60E71AB27ABD5A85EF100AB78BD2C7D6EA1A4D2EC171CAF963D9202BB216975B45</a:t>
            </a:r>
            <a:endParaRPr lang="zh-CN" altLang="en-US" sz="100">
              <a:latin typeface="+mn-lt"/>
              <a:ea typeface="+mn-ea"/>
            </a:endParaRPr>
          </a:p>
        </p:txBody>
      </p:sp>
      <p:grpSp>
        <p:nvGrpSpPr>
          <p:cNvPr id="3" name="组合 14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-1" y="0"/>
            <a:chExt cx="12192001" cy="6858000"/>
          </a:xfrm>
        </p:grpSpPr>
        <p:pic>
          <p:nvPicPr>
            <p:cNvPr id="35859" name="图片 9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7806"/>
              <a:ext cx="12192000" cy="684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矩形 26"/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35844" name="图片 11"/>
          <p:cNvPicPr>
            <a:picLocks noChangeAspect="1"/>
          </p:cNvPicPr>
          <p:nvPr/>
        </p:nvPicPr>
        <p:blipFill>
          <a:blip r:embed="rId3" cstate="print"/>
          <a:srcRect t="-166" r="77106" b="100000"/>
          <a:stretch>
            <a:fillRect/>
          </a:stretch>
        </p:blipFill>
        <p:spPr bwMode="auto">
          <a:xfrm>
            <a:off x="-4763" y="0"/>
            <a:ext cx="2811463" cy="1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screen">
            <a:extLst/>
          </a:blip>
          <a:srcRect/>
          <a:stretch>
            <a:fillRect/>
          </a:stretch>
        </p:blipFill>
        <p:spPr>
          <a:xfrm>
            <a:off x="0" y="495300"/>
            <a:ext cx="660400" cy="546100"/>
          </a:xfrm>
          <a:custGeom>
            <a:avLst/>
            <a:gdLst>
              <a:gd name="connsiteX0" fmla="*/ 0 w 660400"/>
              <a:gd name="connsiteY0" fmla="*/ 0 h 546100"/>
              <a:gd name="connsiteX1" fmla="*/ 569382 w 660400"/>
              <a:gd name="connsiteY1" fmla="*/ 0 h 546100"/>
              <a:gd name="connsiteX2" fmla="*/ 660400 w 660400"/>
              <a:gd name="connsiteY2" fmla="*/ 91018 h 546100"/>
              <a:gd name="connsiteX3" fmla="*/ 660400 w 660400"/>
              <a:gd name="connsiteY3" fmla="*/ 455082 h 546100"/>
              <a:gd name="connsiteX4" fmla="*/ 569382 w 660400"/>
              <a:gd name="connsiteY4" fmla="*/ 546100 h 546100"/>
              <a:gd name="connsiteX5" fmla="*/ 0 w 660400"/>
              <a:gd name="connsiteY5" fmla="*/ 54610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400" h="546100">
                <a:moveTo>
                  <a:pt x="0" y="0"/>
                </a:moveTo>
                <a:lnTo>
                  <a:pt x="569382" y="0"/>
                </a:lnTo>
                <a:cubicBezTo>
                  <a:pt x="619650" y="0"/>
                  <a:pt x="660400" y="40750"/>
                  <a:pt x="660400" y="91018"/>
                </a:cubicBezTo>
                <a:lnTo>
                  <a:pt x="660400" y="455082"/>
                </a:lnTo>
                <a:cubicBezTo>
                  <a:pt x="660400" y="505350"/>
                  <a:pt x="619650" y="546100"/>
                  <a:pt x="569382" y="546100"/>
                </a:cubicBezTo>
                <a:lnTo>
                  <a:pt x="0" y="546100"/>
                </a:lnTo>
                <a:close/>
              </a:path>
            </a:pathLst>
          </a:custGeom>
          <a:gradFill>
            <a:gsLst>
              <a:gs pos="0">
                <a:srgbClr val="E63E2D"/>
              </a:gs>
              <a:gs pos="100000">
                <a:srgbClr val="88151B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4" name="组合 35"/>
          <p:cNvGrpSpPr>
            <a:grpSpLocks/>
          </p:cNvGrpSpPr>
          <p:nvPr/>
        </p:nvGrpSpPr>
        <p:grpSpPr bwMode="auto">
          <a:xfrm>
            <a:off x="0" y="346075"/>
            <a:ext cx="511175" cy="844550"/>
            <a:chOff x="23811" y="345968"/>
            <a:chExt cx="511265" cy="844763"/>
          </a:xfrm>
        </p:grpSpPr>
        <p:sp>
          <p:nvSpPr>
            <p:cNvPr id="31" name="直角三角形 30"/>
            <p:cNvSpPr/>
            <p:nvPr/>
          </p:nvSpPr>
          <p:spPr>
            <a:xfrm flipV="1">
              <a:off x="23811" y="1038293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直角三角形 31"/>
            <p:cNvSpPr/>
            <p:nvPr/>
          </p:nvSpPr>
          <p:spPr>
            <a:xfrm flipH="1">
              <a:off x="468389" y="428539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任意多边形: 形状 31"/>
            <p:cNvSpPr/>
            <p:nvPr/>
          </p:nvSpPr>
          <p:spPr>
            <a:xfrm rot="1800000">
              <a:off x="228635" y="345968"/>
              <a:ext cx="101618" cy="844763"/>
            </a:xfrm>
            <a:custGeom>
              <a:avLst/>
              <a:gdLst>
                <a:gd name="connsiteX0" fmla="*/ 0 w 111276"/>
                <a:gd name="connsiteY0" fmla="*/ 64245 h 915899"/>
                <a:gd name="connsiteX1" fmla="*/ 111276 w 111276"/>
                <a:gd name="connsiteY1" fmla="*/ 0 h 915899"/>
                <a:gd name="connsiteX2" fmla="*/ 111276 w 111276"/>
                <a:gd name="connsiteY2" fmla="*/ 851654 h 915899"/>
                <a:gd name="connsiteX3" fmla="*/ 0 w 111276"/>
                <a:gd name="connsiteY3" fmla="*/ 915899 h 91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276" h="915899">
                  <a:moveTo>
                    <a:pt x="0" y="64245"/>
                  </a:moveTo>
                  <a:lnTo>
                    <a:pt x="111276" y="0"/>
                  </a:lnTo>
                  <a:lnTo>
                    <a:pt x="111276" y="851654"/>
                  </a:lnTo>
                  <a:lnTo>
                    <a:pt x="0" y="915899"/>
                  </a:lnTo>
                  <a:close/>
                </a:path>
              </a:pathLst>
            </a:custGeom>
            <a:solidFill>
              <a:srgbClr val="F7A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34" name="图片 33" descr="口号.pn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8702566" y="204952"/>
            <a:ext cx="3279227" cy="1245090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lumMod val="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5848" name="Picture 2" descr="T:\AGY-工作共享\06.部门资料\02.品牌宣传\logo\图片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4163" y="6029325"/>
            <a:ext cx="183515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9" name="TextBox 14"/>
          <p:cNvSpPr txBox="1">
            <a:spLocks noChangeArrowheads="1"/>
          </p:cNvSpPr>
          <p:nvPr/>
        </p:nvSpPr>
        <p:spPr bwMode="auto">
          <a:xfrm>
            <a:off x="671513" y="508000"/>
            <a:ext cx="1631210" cy="538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个人中心</a:t>
            </a:r>
          </a:p>
        </p:txBody>
      </p:sp>
      <p:pic>
        <p:nvPicPr>
          <p:cNvPr id="35850" name="Picture 13" descr="C:\Users\qagy025\Desktop\综合理财销售平台\交易系统\空投第二代\手机版空投操作手册\图片\手机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13263" y="119063"/>
            <a:ext cx="3502025" cy="667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14" descr="C:\Users\qagy025\Desktop\营销支持\470065591841461487.png"/>
          <p:cNvPicPr>
            <a:picLocks noChangeAspect="1" noChangeArrowheads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>
            <a:off x="4849813" y="901877"/>
            <a:ext cx="2816224" cy="500662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5852" name="Picture 5" descr="C:\Users\qagy025\Desktop\5676809jr.jp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-2128270">
            <a:off x="3418243" y="3145192"/>
            <a:ext cx="1485900" cy="81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 descr="C:\Users\qagy025\Desktop\2017年终会\png\04宸ヤ綔鏃ュ織.png"/>
          <p:cNvPicPr>
            <a:picLocks noChangeAspect="1" noChangeArrowheads="1"/>
          </p:cNvPicPr>
          <p:nvPr/>
        </p:nvPicPr>
        <p:blipFill>
          <a:blip r:embed="rId10" cstate="print"/>
          <a:stretch>
            <a:fillRect/>
          </a:stretch>
        </p:blipFill>
        <p:spPr bwMode="auto">
          <a:xfrm>
            <a:off x="985838" y="1216025"/>
            <a:ext cx="2614611" cy="4648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5" name="Picture 3" descr="C:\Users\qagy025\Desktop\2017年终会\png\05姣忔棩姹囨姤.png"/>
          <p:cNvPicPr>
            <a:picLocks noChangeAspect="1" noChangeArrowheads="1"/>
          </p:cNvPicPr>
          <p:nvPr/>
        </p:nvPicPr>
        <p:blipFill>
          <a:blip r:embed="rId11" cstate="print"/>
          <a:stretch>
            <a:fillRect/>
          </a:stretch>
        </p:blipFill>
        <p:spPr bwMode="auto">
          <a:xfrm>
            <a:off x="8826500" y="1401674"/>
            <a:ext cx="2620962" cy="46594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7" descr="C:\Users\qagy025\Desktop\5676809jr.jpg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8656659" flipV="1">
            <a:off x="7494251" y="4575303"/>
            <a:ext cx="1411046" cy="772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>
                <a:latin typeface="+mn-lt"/>
                <a:ea typeface="+mn-ea"/>
              </a:rPr>
              <a:t>e7d195523061f1c003d7160bb3852330e69e1b47c664ea0314E9593E18313AD830F940F1AC53C40C0B8B3D93D4DFF44B590F8D4A945ADE53F5D61968231FCAE157B0D7022AA0681C03E9FB4B1E3862D0666331DC31C762E38CCE9B004C881DBFF7ADBD3C08385A60E71AB27ABD5A85EF100AB78BD2C7D6EA1A4D2EC171CAF963D9202BB216975B45</a:t>
            </a:r>
            <a:endParaRPr lang="zh-CN" altLang="en-US" sz="100">
              <a:latin typeface="+mn-lt"/>
              <a:ea typeface="+mn-ea"/>
            </a:endParaRPr>
          </a:p>
        </p:txBody>
      </p:sp>
      <p:grpSp>
        <p:nvGrpSpPr>
          <p:cNvPr id="3" name="组合 14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-1" y="0"/>
            <a:chExt cx="12192001" cy="6858000"/>
          </a:xfrm>
        </p:grpSpPr>
        <p:pic>
          <p:nvPicPr>
            <p:cNvPr id="25638" name="图片 9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0" y="7806"/>
              <a:ext cx="12192000" cy="684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矩形 26"/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25604" name="图片 11"/>
          <p:cNvPicPr>
            <a:picLocks noChangeAspect="1"/>
          </p:cNvPicPr>
          <p:nvPr/>
        </p:nvPicPr>
        <p:blipFill>
          <a:blip r:embed="rId3" cstate="print"/>
          <a:srcRect t="-166" r="77106" b="100000"/>
          <a:stretch>
            <a:fillRect/>
          </a:stretch>
        </p:blipFill>
        <p:spPr bwMode="auto">
          <a:xfrm>
            <a:off x="-4763" y="0"/>
            <a:ext cx="2811463" cy="1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screen">
            <a:extLst/>
          </a:blip>
          <a:srcRect/>
          <a:stretch>
            <a:fillRect/>
          </a:stretch>
        </p:blipFill>
        <p:spPr>
          <a:xfrm>
            <a:off x="0" y="495300"/>
            <a:ext cx="660400" cy="546100"/>
          </a:xfrm>
          <a:custGeom>
            <a:avLst/>
            <a:gdLst>
              <a:gd name="connsiteX0" fmla="*/ 0 w 660400"/>
              <a:gd name="connsiteY0" fmla="*/ 0 h 546100"/>
              <a:gd name="connsiteX1" fmla="*/ 569382 w 660400"/>
              <a:gd name="connsiteY1" fmla="*/ 0 h 546100"/>
              <a:gd name="connsiteX2" fmla="*/ 660400 w 660400"/>
              <a:gd name="connsiteY2" fmla="*/ 91018 h 546100"/>
              <a:gd name="connsiteX3" fmla="*/ 660400 w 660400"/>
              <a:gd name="connsiteY3" fmla="*/ 455082 h 546100"/>
              <a:gd name="connsiteX4" fmla="*/ 569382 w 660400"/>
              <a:gd name="connsiteY4" fmla="*/ 546100 h 546100"/>
              <a:gd name="connsiteX5" fmla="*/ 0 w 660400"/>
              <a:gd name="connsiteY5" fmla="*/ 54610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400" h="546100">
                <a:moveTo>
                  <a:pt x="0" y="0"/>
                </a:moveTo>
                <a:lnTo>
                  <a:pt x="569382" y="0"/>
                </a:lnTo>
                <a:cubicBezTo>
                  <a:pt x="619650" y="0"/>
                  <a:pt x="660400" y="40750"/>
                  <a:pt x="660400" y="91018"/>
                </a:cubicBezTo>
                <a:lnTo>
                  <a:pt x="660400" y="455082"/>
                </a:lnTo>
                <a:cubicBezTo>
                  <a:pt x="660400" y="505350"/>
                  <a:pt x="619650" y="546100"/>
                  <a:pt x="569382" y="546100"/>
                </a:cubicBezTo>
                <a:lnTo>
                  <a:pt x="0" y="546100"/>
                </a:lnTo>
                <a:close/>
              </a:path>
            </a:pathLst>
          </a:custGeom>
          <a:gradFill>
            <a:gsLst>
              <a:gs pos="0">
                <a:srgbClr val="E63E2D"/>
              </a:gs>
              <a:gs pos="100000">
                <a:srgbClr val="88151B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4" name="组合 35"/>
          <p:cNvGrpSpPr>
            <a:grpSpLocks/>
          </p:cNvGrpSpPr>
          <p:nvPr/>
        </p:nvGrpSpPr>
        <p:grpSpPr bwMode="auto">
          <a:xfrm>
            <a:off x="0" y="346075"/>
            <a:ext cx="511175" cy="844550"/>
            <a:chOff x="23811" y="345968"/>
            <a:chExt cx="511265" cy="844763"/>
          </a:xfrm>
        </p:grpSpPr>
        <p:sp>
          <p:nvSpPr>
            <p:cNvPr id="31" name="直角三角形 30"/>
            <p:cNvSpPr/>
            <p:nvPr/>
          </p:nvSpPr>
          <p:spPr>
            <a:xfrm flipV="1">
              <a:off x="23811" y="1038293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直角三角形 31"/>
            <p:cNvSpPr/>
            <p:nvPr/>
          </p:nvSpPr>
          <p:spPr>
            <a:xfrm flipH="1">
              <a:off x="468389" y="428539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任意多边形: 形状 31"/>
            <p:cNvSpPr/>
            <p:nvPr/>
          </p:nvSpPr>
          <p:spPr>
            <a:xfrm rot="1800000">
              <a:off x="228635" y="345968"/>
              <a:ext cx="101618" cy="844763"/>
            </a:xfrm>
            <a:custGeom>
              <a:avLst/>
              <a:gdLst>
                <a:gd name="connsiteX0" fmla="*/ 0 w 111276"/>
                <a:gd name="connsiteY0" fmla="*/ 64245 h 915899"/>
                <a:gd name="connsiteX1" fmla="*/ 111276 w 111276"/>
                <a:gd name="connsiteY1" fmla="*/ 0 h 915899"/>
                <a:gd name="connsiteX2" fmla="*/ 111276 w 111276"/>
                <a:gd name="connsiteY2" fmla="*/ 851654 h 915899"/>
                <a:gd name="connsiteX3" fmla="*/ 0 w 111276"/>
                <a:gd name="connsiteY3" fmla="*/ 915899 h 91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276" h="915899">
                  <a:moveTo>
                    <a:pt x="0" y="64245"/>
                  </a:moveTo>
                  <a:lnTo>
                    <a:pt x="111276" y="0"/>
                  </a:lnTo>
                  <a:lnTo>
                    <a:pt x="111276" y="851654"/>
                  </a:lnTo>
                  <a:lnTo>
                    <a:pt x="0" y="915899"/>
                  </a:lnTo>
                  <a:close/>
                </a:path>
              </a:pathLst>
            </a:custGeom>
            <a:solidFill>
              <a:srgbClr val="F7A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34" name="图片 33" descr="口号.pn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8702566" y="204952"/>
            <a:ext cx="3279227" cy="1245090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lumMod val="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5608" name="Picture 2" descr="T:\AGY-工作共享\06.部门资料\02.品牌宣传\logo\图片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4163" y="6029325"/>
            <a:ext cx="183515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9" name="TextBox 14"/>
          <p:cNvSpPr txBox="1">
            <a:spLocks noChangeArrowheads="1"/>
          </p:cNvSpPr>
          <p:nvPr/>
        </p:nvSpPr>
        <p:spPr bwMode="auto">
          <a:xfrm>
            <a:off x="671513" y="496888"/>
            <a:ext cx="2685986" cy="538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掌</a:t>
            </a:r>
            <a:r>
              <a:rPr lang="en-US" altLang="zh-CN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e</a:t>
            </a:r>
            <a:r>
              <a:rPr lang="zh-CN" altLang="en-US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通</a:t>
            </a:r>
            <a:r>
              <a:rPr lang="en-US" altLang="zh-CN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2018</a:t>
            </a:r>
            <a:r>
              <a:rPr lang="zh-CN" altLang="en-US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规划</a:t>
            </a:r>
          </a:p>
        </p:txBody>
      </p:sp>
      <p:pic>
        <p:nvPicPr>
          <p:cNvPr id="17" name="图片 16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PicPr>
            <a:picLocks noChangeAspect="1"/>
          </p:cNvPicPr>
          <p:nvPr/>
        </p:nvPicPr>
        <p:blipFill>
          <a:blip r:embed="rId7" cstate="print"/>
          <a:srcRect l="74582" t="26716" r="14843" b="52323"/>
          <a:stretch>
            <a:fillRect/>
          </a:stretch>
        </p:blipFill>
        <p:spPr>
          <a:xfrm>
            <a:off x="4960938" y="1462088"/>
            <a:ext cx="1289050" cy="1436687"/>
          </a:xfrm>
          <a:custGeom>
            <a:avLst/>
            <a:gdLst>
              <a:gd name="connsiteX0" fmla="*/ 644428 w 1289276"/>
              <a:gd name="connsiteY0" fmla="*/ 1 h 1437488"/>
              <a:gd name="connsiteX1" fmla="*/ 717321 w 1289276"/>
              <a:gd name="connsiteY1" fmla="*/ 16866 h 1437488"/>
              <a:gd name="connsiteX2" fmla="*/ 1216325 w 1289276"/>
              <a:gd name="connsiteY2" fmla="*/ 304966 h 1437488"/>
              <a:gd name="connsiteX3" fmla="*/ 1288607 w 1289276"/>
              <a:gd name="connsiteY3" fmla="*/ 432554 h 1437488"/>
              <a:gd name="connsiteX4" fmla="*/ 1289276 w 1289276"/>
              <a:gd name="connsiteY4" fmla="*/ 1003879 h 1437488"/>
              <a:gd name="connsiteX5" fmla="*/ 1214922 w 1289276"/>
              <a:gd name="connsiteY5" fmla="*/ 1132663 h 1437488"/>
              <a:gd name="connsiteX6" fmla="*/ 717948 w 1289276"/>
              <a:gd name="connsiteY6" fmla="*/ 1420966 h 1437488"/>
              <a:gd name="connsiteX7" fmla="*/ 573171 w 1289276"/>
              <a:gd name="connsiteY7" fmla="*/ 1418942 h 1437488"/>
              <a:gd name="connsiteX8" fmla="*/ 74167 w 1289276"/>
              <a:gd name="connsiteY8" fmla="*/ 1130842 h 1437488"/>
              <a:gd name="connsiteX9" fmla="*/ 26 w 1289276"/>
              <a:gd name="connsiteY9" fmla="*/ 1006474 h 1437488"/>
              <a:gd name="connsiteX10" fmla="*/ 1216 w 1289276"/>
              <a:gd name="connsiteY10" fmla="*/ 431929 h 1437488"/>
              <a:gd name="connsiteX11" fmla="*/ 75570 w 1289276"/>
              <a:gd name="connsiteY11" fmla="*/ 303146 h 1437488"/>
              <a:gd name="connsiteX12" fmla="*/ 570686 w 1289276"/>
              <a:gd name="connsiteY12" fmla="*/ 18062 h 1437488"/>
              <a:gd name="connsiteX13" fmla="*/ 644428 w 1289276"/>
              <a:gd name="connsiteY13" fmla="*/ 1 h 143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89276" h="1437488">
                <a:moveTo>
                  <a:pt x="644428" y="1"/>
                </a:moveTo>
                <a:cubicBezTo>
                  <a:pt x="671287" y="-53"/>
                  <a:pt x="698005" y="5714"/>
                  <a:pt x="717321" y="16866"/>
                </a:cubicBezTo>
                <a:cubicBezTo>
                  <a:pt x="717321" y="16866"/>
                  <a:pt x="717321" y="16866"/>
                  <a:pt x="1216325" y="304966"/>
                </a:cubicBezTo>
                <a:cubicBezTo>
                  <a:pt x="1254957" y="327271"/>
                  <a:pt x="1289738" y="385987"/>
                  <a:pt x="1288607" y="432554"/>
                </a:cubicBezTo>
                <a:lnTo>
                  <a:pt x="1289276" y="1003879"/>
                </a:lnTo>
                <a:cubicBezTo>
                  <a:pt x="1288145" y="1050447"/>
                  <a:pt x="1254686" y="1108399"/>
                  <a:pt x="1214922" y="1132663"/>
                </a:cubicBezTo>
                <a:cubicBezTo>
                  <a:pt x="1214922" y="1132663"/>
                  <a:pt x="1214922" y="1132663"/>
                  <a:pt x="717948" y="1420966"/>
                </a:cubicBezTo>
                <a:cubicBezTo>
                  <a:pt x="678184" y="1445229"/>
                  <a:pt x="611803" y="1441246"/>
                  <a:pt x="573171" y="1418942"/>
                </a:cubicBezTo>
                <a:cubicBezTo>
                  <a:pt x="573171" y="1418942"/>
                  <a:pt x="573171" y="1418942"/>
                  <a:pt x="74167" y="1130842"/>
                </a:cubicBezTo>
                <a:cubicBezTo>
                  <a:pt x="35535" y="1108537"/>
                  <a:pt x="-1105" y="1053041"/>
                  <a:pt x="26" y="1006474"/>
                </a:cubicBezTo>
                <a:cubicBezTo>
                  <a:pt x="26" y="1006474"/>
                  <a:pt x="26" y="1006474"/>
                  <a:pt x="1216" y="431929"/>
                </a:cubicBezTo>
                <a:cubicBezTo>
                  <a:pt x="2347" y="385361"/>
                  <a:pt x="35806" y="327409"/>
                  <a:pt x="75570" y="303146"/>
                </a:cubicBezTo>
                <a:cubicBezTo>
                  <a:pt x="75570" y="303146"/>
                  <a:pt x="75570" y="303146"/>
                  <a:pt x="570686" y="18062"/>
                </a:cubicBezTo>
                <a:cubicBezTo>
                  <a:pt x="590567" y="5931"/>
                  <a:pt x="617568" y="56"/>
                  <a:pt x="644428" y="1"/>
                </a:cubicBezTo>
                <a:close/>
              </a:path>
            </a:pathLst>
          </a:custGeom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8" name="图片 17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PicPr>
            <a:picLocks noChangeAspect="1"/>
          </p:cNvPicPr>
          <p:nvPr/>
        </p:nvPicPr>
        <p:blipFill>
          <a:blip r:embed="rId7" cstate="print"/>
          <a:srcRect l="68918" t="43671" r="20507" b="35368"/>
          <a:stretch>
            <a:fillRect/>
          </a:stretch>
        </p:blipFill>
        <p:spPr>
          <a:xfrm>
            <a:off x="4270375" y="2624138"/>
            <a:ext cx="1289050" cy="1438275"/>
          </a:xfrm>
          <a:custGeom>
            <a:avLst/>
            <a:gdLst>
              <a:gd name="connsiteX0" fmla="*/ 644428 w 1289276"/>
              <a:gd name="connsiteY0" fmla="*/ 1 h 1437488"/>
              <a:gd name="connsiteX1" fmla="*/ 717321 w 1289276"/>
              <a:gd name="connsiteY1" fmla="*/ 16866 h 1437488"/>
              <a:gd name="connsiteX2" fmla="*/ 1216325 w 1289276"/>
              <a:gd name="connsiteY2" fmla="*/ 304966 h 1437488"/>
              <a:gd name="connsiteX3" fmla="*/ 1288607 w 1289276"/>
              <a:gd name="connsiteY3" fmla="*/ 432554 h 1437488"/>
              <a:gd name="connsiteX4" fmla="*/ 1289276 w 1289276"/>
              <a:gd name="connsiteY4" fmla="*/ 1003879 h 1437488"/>
              <a:gd name="connsiteX5" fmla="*/ 1214922 w 1289276"/>
              <a:gd name="connsiteY5" fmla="*/ 1132663 h 1437488"/>
              <a:gd name="connsiteX6" fmla="*/ 717948 w 1289276"/>
              <a:gd name="connsiteY6" fmla="*/ 1420966 h 1437488"/>
              <a:gd name="connsiteX7" fmla="*/ 573171 w 1289276"/>
              <a:gd name="connsiteY7" fmla="*/ 1418942 h 1437488"/>
              <a:gd name="connsiteX8" fmla="*/ 74167 w 1289276"/>
              <a:gd name="connsiteY8" fmla="*/ 1130842 h 1437488"/>
              <a:gd name="connsiteX9" fmla="*/ 26 w 1289276"/>
              <a:gd name="connsiteY9" fmla="*/ 1006474 h 1437488"/>
              <a:gd name="connsiteX10" fmla="*/ 1216 w 1289276"/>
              <a:gd name="connsiteY10" fmla="*/ 431929 h 1437488"/>
              <a:gd name="connsiteX11" fmla="*/ 75570 w 1289276"/>
              <a:gd name="connsiteY11" fmla="*/ 303146 h 1437488"/>
              <a:gd name="connsiteX12" fmla="*/ 570686 w 1289276"/>
              <a:gd name="connsiteY12" fmla="*/ 18062 h 1437488"/>
              <a:gd name="connsiteX13" fmla="*/ 644428 w 1289276"/>
              <a:gd name="connsiteY13" fmla="*/ 1 h 143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89276" h="1437488">
                <a:moveTo>
                  <a:pt x="644428" y="1"/>
                </a:moveTo>
                <a:cubicBezTo>
                  <a:pt x="671287" y="-53"/>
                  <a:pt x="698005" y="5714"/>
                  <a:pt x="717321" y="16866"/>
                </a:cubicBezTo>
                <a:cubicBezTo>
                  <a:pt x="717321" y="16866"/>
                  <a:pt x="717321" y="16866"/>
                  <a:pt x="1216325" y="304966"/>
                </a:cubicBezTo>
                <a:cubicBezTo>
                  <a:pt x="1254957" y="327271"/>
                  <a:pt x="1289738" y="385987"/>
                  <a:pt x="1288607" y="432554"/>
                </a:cubicBezTo>
                <a:lnTo>
                  <a:pt x="1289276" y="1003879"/>
                </a:lnTo>
                <a:cubicBezTo>
                  <a:pt x="1288145" y="1050447"/>
                  <a:pt x="1254686" y="1108399"/>
                  <a:pt x="1214922" y="1132663"/>
                </a:cubicBezTo>
                <a:cubicBezTo>
                  <a:pt x="1214922" y="1132663"/>
                  <a:pt x="1214922" y="1132663"/>
                  <a:pt x="717948" y="1420966"/>
                </a:cubicBezTo>
                <a:cubicBezTo>
                  <a:pt x="678184" y="1445229"/>
                  <a:pt x="611803" y="1441246"/>
                  <a:pt x="573171" y="1418942"/>
                </a:cubicBezTo>
                <a:cubicBezTo>
                  <a:pt x="573171" y="1418942"/>
                  <a:pt x="573171" y="1418942"/>
                  <a:pt x="74167" y="1130842"/>
                </a:cubicBezTo>
                <a:cubicBezTo>
                  <a:pt x="35535" y="1108537"/>
                  <a:pt x="-1105" y="1053041"/>
                  <a:pt x="26" y="1006474"/>
                </a:cubicBezTo>
                <a:cubicBezTo>
                  <a:pt x="26" y="1006474"/>
                  <a:pt x="26" y="1006474"/>
                  <a:pt x="1216" y="431929"/>
                </a:cubicBezTo>
                <a:cubicBezTo>
                  <a:pt x="2347" y="385361"/>
                  <a:pt x="35806" y="327409"/>
                  <a:pt x="75570" y="303146"/>
                </a:cubicBezTo>
                <a:cubicBezTo>
                  <a:pt x="75570" y="303146"/>
                  <a:pt x="75570" y="303146"/>
                  <a:pt x="570686" y="18062"/>
                </a:cubicBezTo>
                <a:cubicBezTo>
                  <a:pt x="590567" y="5931"/>
                  <a:pt x="617568" y="56"/>
                  <a:pt x="644428" y="1"/>
                </a:cubicBezTo>
                <a:close/>
              </a:path>
            </a:pathLst>
          </a:custGeom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23" name="图片 22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PicPr>
            <a:picLocks noChangeAspect="1"/>
          </p:cNvPicPr>
          <p:nvPr/>
        </p:nvPicPr>
        <p:blipFill>
          <a:blip r:embed="rId7" cstate="print"/>
          <a:srcRect l="74391" t="60626" r="15035" b="18413"/>
          <a:stretch>
            <a:fillRect/>
          </a:stretch>
        </p:blipFill>
        <p:spPr>
          <a:xfrm>
            <a:off x="4937125" y="3787775"/>
            <a:ext cx="1289050" cy="1436688"/>
          </a:xfrm>
          <a:custGeom>
            <a:avLst/>
            <a:gdLst>
              <a:gd name="connsiteX0" fmla="*/ 644428 w 1289276"/>
              <a:gd name="connsiteY0" fmla="*/ 1 h 1437488"/>
              <a:gd name="connsiteX1" fmla="*/ 717321 w 1289276"/>
              <a:gd name="connsiteY1" fmla="*/ 16866 h 1437488"/>
              <a:gd name="connsiteX2" fmla="*/ 1216325 w 1289276"/>
              <a:gd name="connsiteY2" fmla="*/ 304967 h 1437488"/>
              <a:gd name="connsiteX3" fmla="*/ 1288607 w 1289276"/>
              <a:gd name="connsiteY3" fmla="*/ 432554 h 1437488"/>
              <a:gd name="connsiteX4" fmla="*/ 1289276 w 1289276"/>
              <a:gd name="connsiteY4" fmla="*/ 1003879 h 1437488"/>
              <a:gd name="connsiteX5" fmla="*/ 1214922 w 1289276"/>
              <a:gd name="connsiteY5" fmla="*/ 1132663 h 1437488"/>
              <a:gd name="connsiteX6" fmla="*/ 717948 w 1289276"/>
              <a:gd name="connsiteY6" fmla="*/ 1420966 h 1437488"/>
              <a:gd name="connsiteX7" fmla="*/ 573171 w 1289276"/>
              <a:gd name="connsiteY7" fmla="*/ 1418942 h 1437488"/>
              <a:gd name="connsiteX8" fmla="*/ 74167 w 1289276"/>
              <a:gd name="connsiteY8" fmla="*/ 1130842 h 1437488"/>
              <a:gd name="connsiteX9" fmla="*/ 26 w 1289276"/>
              <a:gd name="connsiteY9" fmla="*/ 1006474 h 1437488"/>
              <a:gd name="connsiteX10" fmla="*/ 1216 w 1289276"/>
              <a:gd name="connsiteY10" fmla="*/ 431929 h 1437488"/>
              <a:gd name="connsiteX11" fmla="*/ 75570 w 1289276"/>
              <a:gd name="connsiteY11" fmla="*/ 303146 h 1437488"/>
              <a:gd name="connsiteX12" fmla="*/ 570686 w 1289276"/>
              <a:gd name="connsiteY12" fmla="*/ 18062 h 1437488"/>
              <a:gd name="connsiteX13" fmla="*/ 644428 w 1289276"/>
              <a:gd name="connsiteY13" fmla="*/ 1 h 143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89276" h="1437488">
                <a:moveTo>
                  <a:pt x="644428" y="1"/>
                </a:moveTo>
                <a:cubicBezTo>
                  <a:pt x="671287" y="-53"/>
                  <a:pt x="698005" y="5714"/>
                  <a:pt x="717321" y="16866"/>
                </a:cubicBezTo>
                <a:cubicBezTo>
                  <a:pt x="717321" y="16866"/>
                  <a:pt x="717321" y="16866"/>
                  <a:pt x="1216325" y="304967"/>
                </a:cubicBezTo>
                <a:cubicBezTo>
                  <a:pt x="1254957" y="327271"/>
                  <a:pt x="1289738" y="385987"/>
                  <a:pt x="1288607" y="432554"/>
                </a:cubicBezTo>
                <a:lnTo>
                  <a:pt x="1289276" y="1003879"/>
                </a:lnTo>
                <a:cubicBezTo>
                  <a:pt x="1288145" y="1050447"/>
                  <a:pt x="1254686" y="1108399"/>
                  <a:pt x="1214922" y="1132663"/>
                </a:cubicBezTo>
                <a:cubicBezTo>
                  <a:pt x="1214922" y="1132663"/>
                  <a:pt x="1214922" y="1132663"/>
                  <a:pt x="717948" y="1420966"/>
                </a:cubicBezTo>
                <a:cubicBezTo>
                  <a:pt x="678184" y="1445229"/>
                  <a:pt x="611803" y="1441246"/>
                  <a:pt x="573171" y="1418942"/>
                </a:cubicBezTo>
                <a:cubicBezTo>
                  <a:pt x="573171" y="1418942"/>
                  <a:pt x="573171" y="1418942"/>
                  <a:pt x="74167" y="1130842"/>
                </a:cubicBezTo>
                <a:cubicBezTo>
                  <a:pt x="35535" y="1108537"/>
                  <a:pt x="-1105" y="1053041"/>
                  <a:pt x="26" y="1006474"/>
                </a:cubicBezTo>
                <a:cubicBezTo>
                  <a:pt x="26" y="1006474"/>
                  <a:pt x="26" y="1006474"/>
                  <a:pt x="1216" y="431929"/>
                </a:cubicBezTo>
                <a:cubicBezTo>
                  <a:pt x="2347" y="385361"/>
                  <a:pt x="35806" y="327409"/>
                  <a:pt x="75570" y="303146"/>
                </a:cubicBezTo>
                <a:cubicBezTo>
                  <a:pt x="75570" y="303146"/>
                  <a:pt x="75570" y="303146"/>
                  <a:pt x="570686" y="18062"/>
                </a:cubicBezTo>
                <a:cubicBezTo>
                  <a:pt x="590567" y="5931"/>
                  <a:pt x="617568" y="56"/>
                  <a:pt x="644428" y="1"/>
                </a:cubicBezTo>
                <a:close/>
              </a:path>
            </a:pathLst>
          </a:custGeom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24" name="图片 23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PicPr>
            <a:picLocks noChangeAspect="1"/>
          </p:cNvPicPr>
          <p:nvPr/>
        </p:nvPicPr>
        <p:blipFill>
          <a:blip r:embed="rId7" cstate="print"/>
          <a:srcRect l="85336" t="60626" r="4090" b="18413"/>
          <a:stretch>
            <a:fillRect/>
          </a:stretch>
        </p:blipFill>
        <p:spPr>
          <a:xfrm>
            <a:off x="6272213" y="3787775"/>
            <a:ext cx="1289050" cy="1436688"/>
          </a:xfrm>
          <a:custGeom>
            <a:avLst/>
            <a:gdLst>
              <a:gd name="connsiteX0" fmla="*/ 644428 w 1289276"/>
              <a:gd name="connsiteY0" fmla="*/ 1 h 1437488"/>
              <a:gd name="connsiteX1" fmla="*/ 717321 w 1289276"/>
              <a:gd name="connsiteY1" fmla="*/ 16866 h 1437488"/>
              <a:gd name="connsiteX2" fmla="*/ 1216325 w 1289276"/>
              <a:gd name="connsiteY2" fmla="*/ 304967 h 1437488"/>
              <a:gd name="connsiteX3" fmla="*/ 1288607 w 1289276"/>
              <a:gd name="connsiteY3" fmla="*/ 432554 h 1437488"/>
              <a:gd name="connsiteX4" fmla="*/ 1289276 w 1289276"/>
              <a:gd name="connsiteY4" fmla="*/ 1003879 h 1437488"/>
              <a:gd name="connsiteX5" fmla="*/ 1214922 w 1289276"/>
              <a:gd name="connsiteY5" fmla="*/ 1132663 h 1437488"/>
              <a:gd name="connsiteX6" fmla="*/ 717948 w 1289276"/>
              <a:gd name="connsiteY6" fmla="*/ 1420966 h 1437488"/>
              <a:gd name="connsiteX7" fmla="*/ 573171 w 1289276"/>
              <a:gd name="connsiteY7" fmla="*/ 1418942 h 1437488"/>
              <a:gd name="connsiteX8" fmla="*/ 74167 w 1289276"/>
              <a:gd name="connsiteY8" fmla="*/ 1130842 h 1437488"/>
              <a:gd name="connsiteX9" fmla="*/ 26 w 1289276"/>
              <a:gd name="connsiteY9" fmla="*/ 1006474 h 1437488"/>
              <a:gd name="connsiteX10" fmla="*/ 1216 w 1289276"/>
              <a:gd name="connsiteY10" fmla="*/ 431929 h 1437488"/>
              <a:gd name="connsiteX11" fmla="*/ 75570 w 1289276"/>
              <a:gd name="connsiteY11" fmla="*/ 303146 h 1437488"/>
              <a:gd name="connsiteX12" fmla="*/ 570686 w 1289276"/>
              <a:gd name="connsiteY12" fmla="*/ 18062 h 1437488"/>
              <a:gd name="connsiteX13" fmla="*/ 644428 w 1289276"/>
              <a:gd name="connsiteY13" fmla="*/ 1 h 143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89276" h="1437488">
                <a:moveTo>
                  <a:pt x="644428" y="1"/>
                </a:moveTo>
                <a:cubicBezTo>
                  <a:pt x="671287" y="-53"/>
                  <a:pt x="698005" y="5714"/>
                  <a:pt x="717321" y="16866"/>
                </a:cubicBezTo>
                <a:cubicBezTo>
                  <a:pt x="717321" y="16866"/>
                  <a:pt x="717321" y="16866"/>
                  <a:pt x="1216325" y="304967"/>
                </a:cubicBezTo>
                <a:cubicBezTo>
                  <a:pt x="1254957" y="327271"/>
                  <a:pt x="1289738" y="385987"/>
                  <a:pt x="1288607" y="432554"/>
                </a:cubicBezTo>
                <a:lnTo>
                  <a:pt x="1289276" y="1003879"/>
                </a:lnTo>
                <a:cubicBezTo>
                  <a:pt x="1288145" y="1050447"/>
                  <a:pt x="1254686" y="1108399"/>
                  <a:pt x="1214922" y="1132663"/>
                </a:cubicBezTo>
                <a:cubicBezTo>
                  <a:pt x="1214922" y="1132663"/>
                  <a:pt x="1214922" y="1132663"/>
                  <a:pt x="717948" y="1420966"/>
                </a:cubicBezTo>
                <a:cubicBezTo>
                  <a:pt x="678184" y="1445229"/>
                  <a:pt x="611803" y="1441246"/>
                  <a:pt x="573171" y="1418942"/>
                </a:cubicBezTo>
                <a:cubicBezTo>
                  <a:pt x="573171" y="1418942"/>
                  <a:pt x="573171" y="1418942"/>
                  <a:pt x="74167" y="1130842"/>
                </a:cubicBezTo>
                <a:cubicBezTo>
                  <a:pt x="35535" y="1108537"/>
                  <a:pt x="-1105" y="1053041"/>
                  <a:pt x="26" y="1006474"/>
                </a:cubicBezTo>
                <a:cubicBezTo>
                  <a:pt x="26" y="1006474"/>
                  <a:pt x="26" y="1006474"/>
                  <a:pt x="1216" y="431929"/>
                </a:cubicBezTo>
                <a:cubicBezTo>
                  <a:pt x="2347" y="385361"/>
                  <a:pt x="35806" y="327409"/>
                  <a:pt x="75570" y="303146"/>
                </a:cubicBezTo>
                <a:cubicBezTo>
                  <a:pt x="75570" y="303146"/>
                  <a:pt x="75570" y="303146"/>
                  <a:pt x="570686" y="18062"/>
                </a:cubicBezTo>
                <a:cubicBezTo>
                  <a:pt x="590567" y="5931"/>
                  <a:pt x="617568" y="56"/>
                  <a:pt x="644428" y="1"/>
                </a:cubicBezTo>
                <a:close/>
              </a:path>
            </a:pathLst>
          </a:custGeom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25" name="文本框 41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5051425" y="1987550"/>
            <a:ext cx="110807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消息中心</a:t>
            </a:r>
          </a:p>
        </p:txBody>
      </p:sp>
      <p:sp>
        <p:nvSpPr>
          <p:cNvPr id="37" name="文本框 44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5021263" y="4306888"/>
            <a:ext cx="1108075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学习平台</a:t>
            </a:r>
          </a:p>
        </p:txBody>
      </p:sp>
      <p:pic>
        <p:nvPicPr>
          <p:cNvPr id="39" name="图片 38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PicPr>
            <a:picLocks noChangeAspect="1"/>
          </p:cNvPicPr>
          <p:nvPr/>
        </p:nvPicPr>
        <p:blipFill>
          <a:blip r:embed="rId7" cstate="print"/>
          <a:srcRect l="74582" t="26716" r="14843" b="52323"/>
          <a:stretch>
            <a:fillRect/>
          </a:stretch>
        </p:blipFill>
        <p:spPr>
          <a:xfrm>
            <a:off x="6305550" y="1474788"/>
            <a:ext cx="1289050" cy="1438275"/>
          </a:xfrm>
          <a:custGeom>
            <a:avLst/>
            <a:gdLst>
              <a:gd name="connsiteX0" fmla="*/ 644428 w 1289276"/>
              <a:gd name="connsiteY0" fmla="*/ 1 h 1437488"/>
              <a:gd name="connsiteX1" fmla="*/ 717321 w 1289276"/>
              <a:gd name="connsiteY1" fmla="*/ 16866 h 1437488"/>
              <a:gd name="connsiteX2" fmla="*/ 1216325 w 1289276"/>
              <a:gd name="connsiteY2" fmla="*/ 304966 h 1437488"/>
              <a:gd name="connsiteX3" fmla="*/ 1288607 w 1289276"/>
              <a:gd name="connsiteY3" fmla="*/ 432554 h 1437488"/>
              <a:gd name="connsiteX4" fmla="*/ 1289276 w 1289276"/>
              <a:gd name="connsiteY4" fmla="*/ 1003879 h 1437488"/>
              <a:gd name="connsiteX5" fmla="*/ 1214922 w 1289276"/>
              <a:gd name="connsiteY5" fmla="*/ 1132663 h 1437488"/>
              <a:gd name="connsiteX6" fmla="*/ 717948 w 1289276"/>
              <a:gd name="connsiteY6" fmla="*/ 1420966 h 1437488"/>
              <a:gd name="connsiteX7" fmla="*/ 573171 w 1289276"/>
              <a:gd name="connsiteY7" fmla="*/ 1418942 h 1437488"/>
              <a:gd name="connsiteX8" fmla="*/ 74167 w 1289276"/>
              <a:gd name="connsiteY8" fmla="*/ 1130842 h 1437488"/>
              <a:gd name="connsiteX9" fmla="*/ 26 w 1289276"/>
              <a:gd name="connsiteY9" fmla="*/ 1006474 h 1437488"/>
              <a:gd name="connsiteX10" fmla="*/ 1216 w 1289276"/>
              <a:gd name="connsiteY10" fmla="*/ 431929 h 1437488"/>
              <a:gd name="connsiteX11" fmla="*/ 75570 w 1289276"/>
              <a:gd name="connsiteY11" fmla="*/ 303146 h 1437488"/>
              <a:gd name="connsiteX12" fmla="*/ 570686 w 1289276"/>
              <a:gd name="connsiteY12" fmla="*/ 18062 h 1437488"/>
              <a:gd name="connsiteX13" fmla="*/ 644428 w 1289276"/>
              <a:gd name="connsiteY13" fmla="*/ 1 h 143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89276" h="1437488">
                <a:moveTo>
                  <a:pt x="644428" y="1"/>
                </a:moveTo>
                <a:cubicBezTo>
                  <a:pt x="671287" y="-53"/>
                  <a:pt x="698005" y="5714"/>
                  <a:pt x="717321" y="16866"/>
                </a:cubicBezTo>
                <a:cubicBezTo>
                  <a:pt x="717321" y="16866"/>
                  <a:pt x="717321" y="16866"/>
                  <a:pt x="1216325" y="304966"/>
                </a:cubicBezTo>
                <a:cubicBezTo>
                  <a:pt x="1254957" y="327271"/>
                  <a:pt x="1289738" y="385987"/>
                  <a:pt x="1288607" y="432554"/>
                </a:cubicBezTo>
                <a:lnTo>
                  <a:pt x="1289276" y="1003879"/>
                </a:lnTo>
                <a:cubicBezTo>
                  <a:pt x="1288145" y="1050447"/>
                  <a:pt x="1254686" y="1108399"/>
                  <a:pt x="1214922" y="1132663"/>
                </a:cubicBezTo>
                <a:cubicBezTo>
                  <a:pt x="1214922" y="1132663"/>
                  <a:pt x="1214922" y="1132663"/>
                  <a:pt x="717948" y="1420966"/>
                </a:cubicBezTo>
                <a:cubicBezTo>
                  <a:pt x="678184" y="1445229"/>
                  <a:pt x="611803" y="1441246"/>
                  <a:pt x="573171" y="1418942"/>
                </a:cubicBezTo>
                <a:cubicBezTo>
                  <a:pt x="573171" y="1418942"/>
                  <a:pt x="573171" y="1418942"/>
                  <a:pt x="74167" y="1130842"/>
                </a:cubicBezTo>
                <a:cubicBezTo>
                  <a:pt x="35535" y="1108537"/>
                  <a:pt x="-1105" y="1053041"/>
                  <a:pt x="26" y="1006474"/>
                </a:cubicBezTo>
                <a:cubicBezTo>
                  <a:pt x="26" y="1006474"/>
                  <a:pt x="26" y="1006474"/>
                  <a:pt x="1216" y="431929"/>
                </a:cubicBezTo>
                <a:cubicBezTo>
                  <a:pt x="2347" y="385361"/>
                  <a:pt x="35806" y="327409"/>
                  <a:pt x="75570" y="303146"/>
                </a:cubicBezTo>
                <a:cubicBezTo>
                  <a:pt x="75570" y="303146"/>
                  <a:pt x="75570" y="303146"/>
                  <a:pt x="570686" y="18062"/>
                </a:cubicBezTo>
                <a:cubicBezTo>
                  <a:pt x="590567" y="5931"/>
                  <a:pt x="617568" y="56"/>
                  <a:pt x="644428" y="1"/>
                </a:cubicBezTo>
                <a:close/>
              </a:path>
            </a:pathLst>
          </a:custGeom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40" name="文本框 41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6396038" y="1989138"/>
            <a:ext cx="1108075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信息查询</a:t>
            </a:r>
          </a:p>
        </p:txBody>
      </p:sp>
      <p:pic>
        <p:nvPicPr>
          <p:cNvPr id="41" name="图片 4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PicPr>
            <a:picLocks noChangeAspect="1"/>
          </p:cNvPicPr>
          <p:nvPr/>
        </p:nvPicPr>
        <p:blipFill>
          <a:blip r:embed="rId7" cstate="print"/>
          <a:srcRect l="74582" t="26716" r="14843" b="52323"/>
          <a:stretch>
            <a:fillRect/>
          </a:stretch>
        </p:blipFill>
        <p:spPr>
          <a:xfrm>
            <a:off x="6965950" y="2644775"/>
            <a:ext cx="1289050" cy="1436688"/>
          </a:xfrm>
          <a:custGeom>
            <a:avLst/>
            <a:gdLst>
              <a:gd name="connsiteX0" fmla="*/ 644428 w 1289276"/>
              <a:gd name="connsiteY0" fmla="*/ 1 h 1437488"/>
              <a:gd name="connsiteX1" fmla="*/ 717321 w 1289276"/>
              <a:gd name="connsiteY1" fmla="*/ 16866 h 1437488"/>
              <a:gd name="connsiteX2" fmla="*/ 1216325 w 1289276"/>
              <a:gd name="connsiteY2" fmla="*/ 304966 h 1437488"/>
              <a:gd name="connsiteX3" fmla="*/ 1288607 w 1289276"/>
              <a:gd name="connsiteY3" fmla="*/ 432554 h 1437488"/>
              <a:gd name="connsiteX4" fmla="*/ 1289276 w 1289276"/>
              <a:gd name="connsiteY4" fmla="*/ 1003879 h 1437488"/>
              <a:gd name="connsiteX5" fmla="*/ 1214922 w 1289276"/>
              <a:gd name="connsiteY5" fmla="*/ 1132663 h 1437488"/>
              <a:gd name="connsiteX6" fmla="*/ 717948 w 1289276"/>
              <a:gd name="connsiteY6" fmla="*/ 1420966 h 1437488"/>
              <a:gd name="connsiteX7" fmla="*/ 573171 w 1289276"/>
              <a:gd name="connsiteY7" fmla="*/ 1418942 h 1437488"/>
              <a:gd name="connsiteX8" fmla="*/ 74167 w 1289276"/>
              <a:gd name="connsiteY8" fmla="*/ 1130842 h 1437488"/>
              <a:gd name="connsiteX9" fmla="*/ 26 w 1289276"/>
              <a:gd name="connsiteY9" fmla="*/ 1006474 h 1437488"/>
              <a:gd name="connsiteX10" fmla="*/ 1216 w 1289276"/>
              <a:gd name="connsiteY10" fmla="*/ 431929 h 1437488"/>
              <a:gd name="connsiteX11" fmla="*/ 75570 w 1289276"/>
              <a:gd name="connsiteY11" fmla="*/ 303146 h 1437488"/>
              <a:gd name="connsiteX12" fmla="*/ 570686 w 1289276"/>
              <a:gd name="connsiteY12" fmla="*/ 18062 h 1437488"/>
              <a:gd name="connsiteX13" fmla="*/ 644428 w 1289276"/>
              <a:gd name="connsiteY13" fmla="*/ 1 h 143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89276" h="1437488">
                <a:moveTo>
                  <a:pt x="644428" y="1"/>
                </a:moveTo>
                <a:cubicBezTo>
                  <a:pt x="671287" y="-53"/>
                  <a:pt x="698005" y="5714"/>
                  <a:pt x="717321" y="16866"/>
                </a:cubicBezTo>
                <a:cubicBezTo>
                  <a:pt x="717321" y="16866"/>
                  <a:pt x="717321" y="16866"/>
                  <a:pt x="1216325" y="304966"/>
                </a:cubicBezTo>
                <a:cubicBezTo>
                  <a:pt x="1254957" y="327271"/>
                  <a:pt x="1289738" y="385987"/>
                  <a:pt x="1288607" y="432554"/>
                </a:cubicBezTo>
                <a:lnTo>
                  <a:pt x="1289276" y="1003879"/>
                </a:lnTo>
                <a:cubicBezTo>
                  <a:pt x="1288145" y="1050447"/>
                  <a:pt x="1254686" y="1108399"/>
                  <a:pt x="1214922" y="1132663"/>
                </a:cubicBezTo>
                <a:cubicBezTo>
                  <a:pt x="1214922" y="1132663"/>
                  <a:pt x="1214922" y="1132663"/>
                  <a:pt x="717948" y="1420966"/>
                </a:cubicBezTo>
                <a:cubicBezTo>
                  <a:pt x="678184" y="1445229"/>
                  <a:pt x="611803" y="1441246"/>
                  <a:pt x="573171" y="1418942"/>
                </a:cubicBezTo>
                <a:cubicBezTo>
                  <a:pt x="573171" y="1418942"/>
                  <a:pt x="573171" y="1418942"/>
                  <a:pt x="74167" y="1130842"/>
                </a:cubicBezTo>
                <a:cubicBezTo>
                  <a:pt x="35535" y="1108537"/>
                  <a:pt x="-1105" y="1053041"/>
                  <a:pt x="26" y="1006474"/>
                </a:cubicBezTo>
                <a:cubicBezTo>
                  <a:pt x="26" y="1006474"/>
                  <a:pt x="26" y="1006474"/>
                  <a:pt x="1216" y="431929"/>
                </a:cubicBezTo>
                <a:cubicBezTo>
                  <a:pt x="2347" y="385361"/>
                  <a:pt x="35806" y="327409"/>
                  <a:pt x="75570" y="303146"/>
                </a:cubicBezTo>
                <a:cubicBezTo>
                  <a:pt x="75570" y="303146"/>
                  <a:pt x="75570" y="303146"/>
                  <a:pt x="570686" y="18062"/>
                </a:cubicBezTo>
                <a:cubicBezTo>
                  <a:pt x="590567" y="5931"/>
                  <a:pt x="617568" y="56"/>
                  <a:pt x="644428" y="1"/>
                </a:cubicBezTo>
                <a:close/>
              </a:path>
            </a:pathLst>
          </a:custGeom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43" name="文本框 41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7069138" y="3149600"/>
            <a:ext cx="110807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工作管理</a:t>
            </a:r>
          </a:p>
        </p:txBody>
      </p:sp>
      <p:sp>
        <p:nvSpPr>
          <p:cNvPr id="44" name="文本框 41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6351588" y="4295775"/>
            <a:ext cx="110807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营销平台</a:t>
            </a:r>
          </a:p>
        </p:txBody>
      </p:sp>
      <p:sp>
        <p:nvSpPr>
          <p:cNvPr id="45" name="文本框 41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4360863" y="3160713"/>
            <a:ext cx="1106487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个人中心</a:t>
            </a:r>
          </a:p>
        </p:txBody>
      </p:sp>
      <p:pic>
        <p:nvPicPr>
          <p:cNvPr id="25622" name="Picture 3" descr="C:\Users\qagy025\Desktop\2017年终会\wxid_6vdpgc91s4g312_1488249053423_61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810250" y="2795588"/>
            <a:ext cx="903288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文本框 22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8996363" y="3929413"/>
            <a:ext cx="1261884" cy="106182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rgbClr val="C00000"/>
                </a:solidFill>
              </a:rPr>
              <a:t>计划书手机版</a:t>
            </a:r>
            <a:endParaRPr lang="en-US" altLang="zh-CN" sz="1400" b="1" dirty="0">
              <a:solidFill>
                <a:srgbClr val="C00000"/>
              </a:solidFill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rgbClr val="C00000"/>
                </a:solidFill>
              </a:rPr>
              <a:t>电子照会</a:t>
            </a:r>
            <a:endParaRPr lang="en-US" altLang="zh-CN" sz="1400" b="1" dirty="0">
              <a:solidFill>
                <a:srgbClr val="C00000"/>
              </a:solidFill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rgbClr val="C00000"/>
                </a:solidFill>
              </a:rPr>
              <a:t>大数据应用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cxnSp>
        <p:nvCxnSpPr>
          <p:cNvPr id="50" name="直接连接符 49"/>
          <p:cNvCxnSpPr/>
          <p:nvPr/>
        </p:nvCxnSpPr>
        <p:spPr>
          <a:xfrm flipH="1">
            <a:off x="7586663" y="4479925"/>
            <a:ext cx="1395412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H="1">
            <a:off x="8281988" y="3101975"/>
            <a:ext cx="931862" cy="158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22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9242425" y="2903433"/>
            <a:ext cx="902811" cy="41549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rgbClr val="C00000"/>
                </a:solidFill>
              </a:rPr>
              <a:t>增员工具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5578475" y="5243513"/>
            <a:ext cx="0" cy="334962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22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4959607" y="5586412"/>
            <a:ext cx="1261884" cy="41549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rgbClr val="C00000"/>
                </a:solidFill>
              </a:rPr>
              <a:t>绩优分享平台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cxnSp>
        <p:nvCxnSpPr>
          <p:cNvPr id="42" name="直接连接符 41"/>
          <p:cNvCxnSpPr/>
          <p:nvPr/>
        </p:nvCxnSpPr>
        <p:spPr>
          <a:xfrm flipH="1">
            <a:off x="7326773" y="1226916"/>
            <a:ext cx="2" cy="405112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22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7149336" y="483486"/>
            <a:ext cx="902811" cy="73866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rgbClr val="C00000"/>
                </a:solidFill>
              </a:rPr>
              <a:t>佣金预警</a:t>
            </a:r>
            <a:endParaRPr lang="en-US" altLang="zh-CN" sz="1400" b="1" dirty="0">
              <a:solidFill>
                <a:srgbClr val="C00000"/>
              </a:solidFill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rgbClr val="C00000"/>
                </a:solidFill>
              </a:rPr>
              <a:t>竞赛查询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sp>
        <p:nvSpPr>
          <p:cNvPr id="53" name="文本框 22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2926505" y="1596585"/>
            <a:ext cx="1261884" cy="73866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rgbClr val="C00000"/>
                </a:solidFill>
              </a:rPr>
              <a:t>推送权限下发</a:t>
            </a:r>
            <a:endParaRPr lang="en-US" altLang="zh-CN" sz="1400" b="1" dirty="0">
              <a:solidFill>
                <a:srgbClr val="C00000"/>
              </a:solidFill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rgbClr val="C00000"/>
                </a:solidFill>
              </a:rPr>
              <a:t>消息定制</a:t>
            </a:r>
            <a:endParaRPr lang="en-US" altLang="zh-CN" sz="1400" b="1" dirty="0">
              <a:solidFill>
                <a:srgbClr val="C00000"/>
              </a:solidFill>
            </a:endParaRPr>
          </a:p>
        </p:txBody>
      </p:sp>
      <p:cxnSp>
        <p:nvCxnSpPr>
          <p:cNvPr id="56" name="直接连接符 55"/>
          <p:cNvCxnSpPr/>
          <p:nvPr/>
        </p:nvCxnSpPr>
        <p:spPr>
          <a:xfrm flipH="1">
            <a:off x="4213185" y="1921397"/>
            <a:ext cx="719961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>
                <a:latin typeface="+mn-lt"/>
                <a:ea typeface="+mn-ea"/>
              </a:rPr>
              <a:t>e7d195523061f1c003d7160bb3852330e69e1b47c664ea0314E9593E18313AD830F940F1AC53C40C0B8B3D93D4DFF44B590F8D4A945ADE53F5D61968231FCAE157B0D7022AA0681C03E9FB4B1E3862D0666331DC31C762E38CCE9B004C881DBFF7ADBD3C08385A60E71AB27ABD5A85EF100AB78BD2C7D6EA1A4D2EC171CAF963D9202BB216975B45</a:t>
            </a:r>
            <a:endParaRPr lang="zh-CN" altLang="en-US" sz="100">
              <a:latin typeface="+mn-lt"/>
              <a:ea typeface="+mn-ea"/>
            </a:endParaRPr>
          </a:p>
        </p:txBody>
      </p:sp>
      <p:grpSp>
        <p:nvGrpSpPr>
          <p:cNvPr id="31747" name="组合 14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-1" y="0"/>
            <a:chExt cx="12192001" cy="6858000"/>
          </a:xfrm>
        </p:grpSpPr>
        <p:pic>
          <p:nvPicPr>
            <p:cNvPr id="31760" name="图片 9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7806"/>
              <a:ext cx="12192000" cy="684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矩形 26"/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31748" name="图片 11"/>
          <p:cNvPicPr>
            <a:picLocks noChangeAspect="1"/>
          </p:cNvPicPr>
          <p:nvPr/>
        </p:nvPicPr>
        <p:blipFill>
          <a:blip r:embed="rId3" cstate="print"/>
          <a:srcRect t="-166" r="77106" b="100000"/>
          <a:stretch>
            <a:fillRect/>
          </a:stretch>
        </p:blipFill>
        <p:spPr bwMode="auto">
          <a:xfrm>
            <a:off x="-4763" y="0"/>
            <a:ext cx="2811463" cy="1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screen">
            <a:extLst/>
          </a:blip>
          <a:srcRect/>
          <a:stretch>
            <a:fillRect/>
          </a:stretch>
        </p:blipFill>
        <p:spPr>
          <a:xfrm>
            <a:off x="0" y="495300"/>
            <a:ext cx="660400" cy="546100"/>
          </a:xfrm>
          <a:custGeom>
            <a:avLst/>
            <a:gdLst>
              <a:gd name="connsiteX0" fmla="*/ 0 w 660400"/>
              <a:gd name="connsiteY0" fmla="*/ 0 h 546100"/>
              <a:gd name="connsiteX1" fmla="*/ 569382 w 660400"/>
              <a:gd name="connsiteY1" fmla="*/ 0 h 546100"/>
              <a:gd name="connsiteX2" fmla="*/ 660400 w 660400"/>
              <a:gd name="connsiteY2" fmla="*/ 91018 h 546100"/>
              <a:gd name="connsiteX3" fmla="*/ 660400 w 660400"/>
              <a:gd name="connsiteY3" fmla="*/ 455082 h 546100"/>
              <a:gd name="connsiteX4" fmla="*/ 569382 w 660400"/>
              <a:gd name="connsiteY4" fmla="*/ 546100 h 546100"/>
              <a:gd name="connsiteX5" fmla="*/ 0 w 660400"/>
              <a:gd name="connsiteY5" fmla="*/ 54610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400" h="546100">
                <a:moveTo>
                  <a:pt x="0" y="0"/>
                </a:moveTo>
                <a:lnTo>
                  <a:pt x="569382" y="0"/>
                </a:lnTo>
                <a:cubicBezTo>
                  <a:pt x="619650" y="0"/>
                  <a:pt x="660400" y="40750"/>
                  <a:pt x="660400" y="91018"/>
                </a:cubicBezTo>
                <a:lnTo>
                  <a:pt x="660400" y="455082"/>
                </a:lnTo>
                <a:cubicBezTo>
                  <a:pt x="660400" y="505350"/>
                  <a:pt x="619650" y="546100"/>
                  <a:pt x="569382" y="546100"/>
                </a:cubicBezTo>
                <a:lnTo>
                  <a:pt x="0" y="546100"/>
                </a:lnTo>
                <a:close/>
              </a:path>
            </a:pathLst>
          </a:custGeom>
          <a:gradFill>
            <a:gsLst>
              <a:gs pos="0">
                <a:srgbClr val="E63E2D"/>
              </a:gs>
              <a:gs pos="100000">
                <a:srgbClr val="88151B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31750" name="组合 35"/>
          <p:cNvGrpSpPr>
            <a:grpSpLocks/>
          </p:cNvGrpSpPr>
          <p:nvPr/>
        </p:nvGrpSpPr>
        <p:grpSpPr bwMode="auto">
          <a:xfrm>
            <a:off x="0" y="346075"/>
            <a:ext cx="511175" cy="844550"/>
            <a:chOff x="23811" y="345968"/>
            <a:chExt cx="511265" cy="844763"/>
          </a:xfrm>
        </p:grpSpPr>
        <p:sp>
          <p:nvSpPr>
            <p:cNvPr id="31" name="直角三角形 30"/>
            <p:cNvSpPr/>
            <p:nvPr/>
          </p:nvSpPr>
          <p:spPr>
            <a:xfrm flipV="1">
              <a:off x="23811" y="1038293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直角三角形 31"/>
            <p:cNvSpPr/>
            <p:nvPr/>
          </p:nvSpPr>
          <p:spPr>
            <a:xfrm flipH="1">
              <a:off x="468389" y="428539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任意多边形: 形状 31"/>
            <p:cNvSpPr/>
            <p:nvPr/>
          </p:nvSpPr>
          <p:spPr>
            <a:xfrm rot="1800000">
              <a:off x="228635" y="345968"/>
              <a:ext cx="101618" cy="844763"/>
            </a:xfrm>
            <a:custGeom>
              <a:avLst/>
              <a:gdLst>
                <a:gd name="connsiteX0" fmla="*/ 0 w 111276"/>
                <a:gd name="connsiteY0" fmla="*/ 64245 h 915899"/>
                <a:gd name="connsiteX1" fmla="*/ 111276 w 111276"/>
                <a:gd name="connsiteY1" fmla="*/ 0 h 915899"/>
                <a:gd name="connsiteX2" fmla="*/ 111276 w 111276"/>
                <a:gd name="connsiteY2" fmla="*/ 851654 h 915899"/>
                <a:gd name="connsiteX3" fmla="*/ 0 w 111276"/>
                <a:gd name="connsiteY3" fmla="*/ 915899 h 91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276" h="915899">
                  <a:moveTo>
                    <a:pt x="0" y="64245"/>
                  </a:moveTo>
                  <a:lnTo>
                    <a:pt x="111276" y="0"/>
                  </a:lnTo>
                  <a:lnTo>
                    <a:pt x="111276" y="851654"/>
                  </a:lnTo>
                  <a:lnTo>
                    <a:pt x="0" y="915899"/>
                  </a:lnTo>
                  <a:close/>
                </a:path>
              </a:pathLst>
            </a:custGeom>
            <a:solidFill>
              <a:srgbClr val="F7A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34" name="图片 33" descr="口号.pn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8702566" y="204952"/>
            <a:ext cx="3279227" cy="1245090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lumMod val="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1752" name="Picture 2" descr="T:\AGY-工作共享\06.部门资料\02.品牌宣传\logo\图片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4163" y="6029325"/>
            <a:ext cx="183515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54" name="TextBox 14"/>
          <p:cNvSpPr txBox="1">
            <a:spLocks noChangeArrowheads="1"/>
          </p:cNvSpPr>
          <p:nvPr/>
        </p:nvSpPr>
        <p:spPr bwMode="auto">
          <a:xfrm>
            <a:off x="671513" y="496888"/>
            <a:ext cx="1631210" cy="538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荣获奖项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8125" y="1300163"/>
            <a:ext cx="4382788" cy="416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5F2191D-B248-4FDB-BD26-C7C31534EFD3}"/>
              </a:ext>
            </a:extLst>
          </p:cNvPr>
          <p:cNvSpPr txBox="1"/>
          <p:nvPr/>
        </p:nvSpPr>
        <p:spPr>
          <a:xfrm>
            <a:off x="3294877" y="2873375"/>
            <a:ext cx="7937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中国信息协会颁发的“中国保险行业信息化优秀项目奖”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C2BD5A8-EB1B-46A7-B122-883555C2856B}"/>
              </a:ext>
            </a:extLst>
          </p:cNvPr>
          <p:cNvSpPr txBox="1"/>
          <p:nvPr/>
        </p:nvSpPr>
        <p:spPr>
          <a:xfrm>
            <a:off x="3295264" y="3488894"/>
            <a:ext cx="6813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中国保险行业协会颁发的“信息化建设优胜奖”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F4589ED-313C-4927-9C3C-71B06320350D}"/>
              </a:ext>
            </a:extLst>
          </p:cNvPr>
          <p:cNvSpPr txBox="1"/>
          <p:nvPr/>
        </p:nvSpPr>
        <p:spPr>
          <a:xfrm>
            <a:off x="3295264" y="4094674"/>
            <a:ext cx="8337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大众理财顾问杂志颁发的“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2017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金理财</a:t>
            </a:r>
            <a:r>
              <a:rPr lang="en-US" altLang="zh-CN" sz="2400" dirty="0"/>
              <a:t>·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保险营销模式创新奖”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AC4AABE-9466-453B-8442-626B4C137910}"/>
              </a:ext>
            </a:extLst>
          </p:cNvPr>
          <p:cNvSpPr txBox="1"/>
          <p:nvPr/>
        </p:nvSpPr>
        <p:spPr>
          <a:xfrm>
            <a:off x="5689020" y="1778123"/>
            <a:ext cx="2026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荣获奖项</a:t>
            </a:r>
          </a:p>
        </p:txBody>
      </p:sp>
    </p:spTree>
    <p:extLst>
      <p:ext uri="{BB962C8B-B14F-4D97-AF65-F5344CB8AC3E}">
        <p14:creationId xmlns:p14="http://schemas.microsoft.com/office/powerpoint/2010/main" val="229935719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12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44444E-6 L -0.37904 -0.155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58" y="-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" grpId="0"/>
      <p:bldP spid="20" grpId="0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>
                <a:latin typeface="+mn-lt"/>
                <a:ea typeface="+mn-ea"/>
              </a:rPr>
              <a:t>e7d195523061f1c003d7160bb3852330e69e1b47c664ea0314E9593E18313AD830F940F1AC53C40C0B8B3D93D4DFF44B590F8D4A945ADE53F5D61968231FCAE157B0D7022AA0681C03E9FB4B1E3862D0666331DC31C762E38CCE9B004C881DBFF7ADBD3C08385A60E71AB27ABD5A85EF100AB78BD2C7D6EA1A4D2EC171CAF963D9202BB216975B45</a:t>
            </a:r>
            <a:endParaRPr lang="zh-CN" altLang="en-US" sz="100">
              <a:latin typeface="+mn-lt"/>
              <a:ea typeface="+mn-ea"/>
            </a:endParaRPr>
          </a:p>
        </p:txBody>
      </p:sp>
      <p:pic>
        <p:nvPicPr>
          <p:cNvPr id="8" name="图片 7" descr="口号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02675" y="204788"/>
            <a:ext cx="3279775" cy="1244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2532" name="图片 225" descr="标志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738" y="5927725"/>
            <a:ext cx="1989137" cy="78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矩形 9"/>
          <p:cNvSpPr/>
          <p:nvPr/>
        </p:nvSpPr>
        <p:spPr>
          <a:xfrm>
            <a:off x="3464515" y="2677960"/>
            <a:ext cx="5262980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中意乐享介绍</a:t>
            </a: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>
                <a:latin typeface="+mn-lt"/>
                <a:ea typeface="+mn-ea"/>
              </a:rPr>
              <a:t>e7d195523061f1c003d7160bb3852330e69e1b47c664ea0314E9593E18313AD830F940F1AC53C40C0B8B3D93D4DFF44B590F8D4A945ADE53F5D61968231FCAE157B0D7022AA0681C03E9FB4B1E3862D0666331DC31C762E38CCE9B004C881DBFF7ADBD3C08385A60E71AB27ABD5A85EF100AB78BD2C7D6EA1A4D2EC171CAF963D9202BB216975B45</a:t>
            </a:r>
            <a:endParaRPr lang="zh-CN" altLang="en-US" sz="100">
              <a:latin typeface="+mn-lt"/>
              <a:ea typeface="+mn-ea"/>
            </a:endParaRPr>
          </a:p>
        </p:txBody>
      </p:sp>
      <p:grpSp>
        <p:nvGrpSpPr>
          <p:cNvPr id="25603" name="组合 14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-1" y="0"/>
            <a:chExt cx="12192001" cy="6858000"/>
          </a:xfrm>
        </p:grpSpPr>
        <p:pic>
          <p:nvPicPr>
            <p:cNvPr id="25638" name="图片 9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0" y="7806"/>
              <a:ext cx="12192000" cy="684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矩形 26"/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25604" name="图片 11"/>
          <p:cNvPicPr>
            <a:picLocks noChangeAspect="1"/>
          </p:cNvPicPr>
          <p:nvPr/>
        </p:nvPicPr>
        <p:blipFill>
          <a:blip r:embed="rId3" cstate="print"/>
          <a:srcRect t="-166" r="77106" b="100000"/>
          <a:stretch>
            <a:fillRect/>
          </a:stretch>
        </p:blipFill>
        <p:spPr bwMode="auto">
          <a:xfrm>
            <a:off x="-4763" y="0"/>
            <a:ext cx="2811463" cy="1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screen">
            <a:extLst/>
          </a:blip>
          <a:srcRect/>
          <a:stretch>
            <a:fillRect/>
          </a:stretch>
        </p:blipFill>
        <p:spPr>
          <a:xfrm>
            <a:off x="0" y="495300"/>
            <a:ext cx="660400" cy="546100"/>
          </a:xfrm>
          <a:custGeom>
            <a:avLst/>
            <a:gdLst>
              <a:gd name="connsiteX0" fmla="*/ 0 w 660400"/>
              <a:gd name="connsiteY0" fmla="*/ 0 h 546100"/>
              <a:gd name="connsiteX1" fmla="*/ 569382 w 660400"/>
              <a:gd name="connsiteY1" fmla="*/ 0 h 546100"/>
              <a:gd name="connsiteX2" fmla="*/ 660400 w 660400"/>
              <a:gd name="connsiteY2" fmla="*/ 91018 h 546100"/>
              <a:gd name="connsiteX3" fmla="*/ 660400 w 660400"/>
              <a:gd name="connsiteY3" fmla="*/ 455082 h 546100"/>
              <a:gd name="connsiteX4" fmla="*/ 569382 w 660400"/>
              <a:gd name="connsiteY4" fmla="*/ 546100 h 546100"/>
              <a:gd name="connsiteX5" fmla="*/ 0 w 660400"/>
              <a:gd name="connsiteY5" fmla="*/ 54610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400" h="546100">
                <a:moveTo>
                  <a:pt x="0" y="0"/>
                </a:moveTo>
                <a:lnTo>
                  <a:pt x="569382" y="0"/>
                </a:lnTo>
                <a:cubicBezTo>
                  <a:pt x="619650" y="0"/>
                  <a:pt x="660400" y="40750"/>
                  <a:pt x="660400" y="91018"/>
                </a:cubicBezTo>
                <a:lnTo>
                  <a:pt x="660400" y="455082"/>
                </a:lnTo>
                <a:cubicBezTo>
                  <a:pt x="660400" y="505350"/>
                  <a:pt x="619650" y="546100"/>
                  <a:pt x="569382" y="546100"/>
                </a:cubicBezTo>
                <a:lnTo>
                  <a:pt x="0" y="546100"/>
                </a:lnTo>
                <a:close/>
              </a:path>
            </a:pathLst>
          </a:custGeom>
          <a:gradFill>
            <a:gsLst>
              <a:gs pos="0">
                <a:srgbClr val="E63E2D"/>
              </a:gs>
              <a:gs pos="100000">
                <a:srgbClr val="88151B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25606" name="组合 35"/>
          <p:cNvGrpSpPr>
            <a:grpSpLocks/>
          </p:cNvGrpSpPr>
          <p:nvPr/>
        </p:nvGrpSpPr>
        <p:grpSpPr bwMode="auto">
          <a:xfrm>
            <a:off x="0" y="346075"/>
            <a:ext cx="511175" cy="844550"/>
            <a:chOff x="23811" y="345968"/>
            <a:chExt cx="511265" cy="844763"/>
          </a:xfrm>
        </p:grpSpPr>
        <p:sp>
          <p:nvSpPr>
            <p:cNvPr id="31" name="直角三角形 30"/>
            <p:cNvSpPr/>
            <p:nvPr/>
          </p:nvSpPr>
          <p:spPr>
            <a:xfrm flipV="1">
              <a:off x="23811" y="1038293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直角三角形 31"/>
            <p:cNvSpPr/>
            <p:nvPr/>
          </p:nvSpPr>
          <p:spPr>
            <a:xfrm flipH="1">
              <a:off x="468389" y="428539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任意多边形: 形状 31"/>
            <p:cNvSpPr/>
            <p:nvPr/>
          </p:nvSpPr>
          <p:spPr>
            <a:xfrm rot="1800000">
              <a:off x="228635" y="345968"/>
              <a:ext cx="101618" cy="844763"/>
            </a:xfrm>
            <a:custGeom>
              <a:avLst/>
              <a:gdLst>
                <a:gd name="connsiteX0" fmla="*/ 0 w 111276"/>
                <a:gd name="connsiteY0" fmla="*/ 64245 h 915899"/>
                <a:gd name="connsiteX1" fmla="*/ 111276 w 111276"/>
                <a:gd name="connsiteY1" fmla="*/ 0 h 915899"/>
                <a:gd name="connsiteX2" fmla="*/ 111276 w 111276"/>
                <a:gd name="connsiteY2" fmla="*/ 851654 h 915899"/>
                <a:gd name="connsiteX3" fmla="*/ 0 w 111276"/>
                <a:gd name="connsiteY3" fmla="*/ 915899 h 91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276" h="915899">
                  <a:moveTo>
                    <a:pt x="0" y="64245"/>
                  </a:moveTo>
                  <a:lnTo>
                    <a:pt x="111276" y="0"/>
                  </a:lnTo>
                  <a:lnTo>
                    <a:pt x="111276" y="851654"/>
                  </a:lnTo>
                  <a:lnTo>
                    <a:pt x="0" y="915899"/>
                  </a:lnTo>
                  <a:close/>
                </a:path>
              </a:pathLst>
            </a:custGeom>
            <a:solidFill>
              <a:srgbClr val="F7A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34" name="图片 33" descr="口号.pn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8702566" y="204952"/>
            <a:ext cx="3279227" cy="1245090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lumMod val="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5608" name="Picture 2" descr="T:\AGY-工作共享\06.部门资料\02.品牌宣传\logo\图片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4163" y="6029325"/>
            <a:ext cx="183515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9" name="TextBox 14"/>
          <p:cNvSpPr txBox="1">
            <a:spLocks noChangeArrowheads="1"/>
          </p:cNvSpPr>
          <p:nvPr/>
        </p:nvSpPr>
        <p:spPr bwMode="auto">
          <a:xfrm>
            <a:off x="671513" y="496888"/>
            <a:ext cx="1833188" cy="538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掌</a:t>
            </a:r>
            <a:r>
              <a:rPr lang="en-US" altLang="zh-CN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e</a:t>
            </a:r>
            <a:r>
              <a:rPr lang="zh-CN" altLang="en-US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通定位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333D5A4-2807-474D-A50D-FB78A9A078F4}"/>
              </a:ext>
            </a:extLst>
          </p:cNvPr>
          <p:cNvGrpSpPr/>
          <p:nvPr/>
        </p:nvGrpSpPr>
        <p:grpSpPr>
          <a:xfrm>
            <a:off x="4270375" y="1462088"/>
            <a:ext cx="3984625" cy="3762375"/>
            <a:chOff x="4270375" y="1462088"/>
            <a:chExt cx="3984625" cy="3762375"/>
          </a:xfrm>
        </p:grpSpPr>
        <p:pic>
          <p:nvPicPr>
            <p:cNvPr id="17" name="图片 16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PicPr>
              <a:picLocks noChangeAspect="1"/>
            </p:cNvPicPr>
            <p:nvPr/>
          </p:nvPicPr>
          <p:blipFill>
            <a:blip r:embed="rId7" cstate="print"/>
            <a:srcRect l="74582" t="26716" r="14843" b="52323"/>
            <a:stretch>
              <a:fillRect/>
            </a:stretch>
          </p:blipFill>
          <p:spPr>
            <a:xfrm>
              <a:off x="4960938" y="1462088"/>
              <a:ext cx="1289050" cy="1436687"/>
            </a:xfrm>
            <a:custGeom>
              <a:avLst/>
              <a:gdLst>
                <a:gd name="connsiteX0" fmla="*/ 644428 w 1289276"/>
                <a:gd name="connsiteY0" fmla="*/ 1 h 1437488"/>
                <a:gd name="connsiteX1" fmla="*/ 717321 w 1289276"/>
                <a:gd name="connsiteY1" fmla="*/ 16866 h 1437488"/>
                <a:gd name="connsiteX2" fmla="*/ 1216325 w 1289276"/>
                <a:gd name="connsiteY2" fmla="*/ 304966 h 1437488"/>
                <a:gd name="connsiteX3" fmla="*/ 1288607 w 1289276"/>
                <a:gd name="connsiteY3" fmla="*/ 432554 h 1437488"/>
                <a:gd name="connsiteX4" fmla="*/ 1289276 w 1289276"/>
                <a:gd name="connsiteY4" fmla="*/ 1003879 h 1437488"/>
                <a:gd name="connsiteX5" fmla="*/ 1214922 w 1289276"/>
                <a:gd name="connsiteY5" fmla="*/ 1132663 h 1437488"/>
                <a:gd name="connsiteX6" fmla="*/ 717948 w 1289276"/>
                <a:gd name="connsiteY6" fmla="*/ 1420966 h 1437488"/>
                <a:gd name="connsiteX7" fmla="*/ 573171 w 1289276"/>
                <a:gd name="connsiteY7" fmla="*/ 1418942 h 1437488"/>
                <a:gd name="connsiteX8" fmla="*/ 74167 w 1289276"/>
                <a:gd name="connsiteY8" fmla="*/ 1130842 h 1437488"/>
                <a:gd name="connsiteX9" fmla="*/ 26 w 1289276"/>
                <a:gd name="connsiteY9" fmla="*/ 1006474 h 1437488"/>
                <a:gd name="connsiteX10" fmla="*/ 1216 w 1289276"/>
                <a:gd name="connsiteY10" fmla="*/ 431929 h 1437488"/>
                <a:gd name="connsiteX11" fmla="*/ 75570 w 1289276"/>
                <a:gd name="connsiteY11" fmla="*/ 303146 h 1437488"/>
                <a:gd name="connsiteX12" fmla="*/ 570686 w 1289276"/>
                <a:gd name="connsiteY12" fmla="*/ 18062 h 1437488"/>
                <a:gd name="connsiteX13" fmla="*/ 644428 w 1289276"/>
                <a:gd name="connsiteY13" fmla="*/ 1 h 143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89276" h="1437488">
                  <a:moveTo>
                    <a:pt x="644428" y="1"/>
                  </a:moveTo>
                  <a:cubicBezTo>
                    <a:pt x="671287" y="-53"/>
                    <a:pt x="698005" y="5714"/>
                    <a:pt x="717321" y="16866"/>
                  </a:cubicBezTo>
                  <a:cubicBezTo>
                    <a:pt x="717321" y="16866"/>
                    <a:pt x="717321" y="16866"/>
                    <a:pt x="1216325" y="304966"/>
                  </a:cubicBezTo>
                  <a:cubicBezTo>
                    <a:pt x="1254957" y="327271"/>
                    <a:pt x="1289738" y="385987"/>
                    <a:pt x="1288607" y="432554"/>
                  </a:cubicBezTo>
                  <a:lnTo>
                    <a:pt x="1289276" y="1003879"/>
                  </a:lnTo>
                  <a:cubicBezTo>
                    <a:pt x="1288145" y="1050447"/>
                    <a:pt x="1254686" y="1108399"/>
                    <a:pt x="1214922" y="1132663"/>
                  </a:cubicBezTo>
                  <a:cubicBezTo>
                    <a:pt x="1214922" y="1132663"/>
                    <a:pt x="1214922" y="1132663"/>
                    <a:pt x="717948" y="1420966"/>
                  </a:cubicBezTo>
                  <a:cubicBezTo>
                    <a:pt x="678184" y="1445229"/>
                    <a:pt x="611803" y="1441246"/>
                    <a:pt x="573171" y="1418942"/>
                  </a:cubicBezTo>
                  <a:cubicBezTo>
                    <a:pt x="573171" y="1418942"/>
                    <a:pt x="573171" y="1418942"/>
                    <a:pt x="74167" y="1130842"/>
                  </a:cubicBezTo>
                  <a:cubicBezTo>
                    <a:pt x="35535" y="1108537"/>
                    <a:pt x="-1105" y="1053041"/>
                    <a:pt x="26" y="1006474"/>
                  </a:cubicBezTo>
                  <a:cubicBezTo>
                    <a:pt x="26" y="1006474"/>
                    <a:pt x="26" y="1006474"/>
                    <a:pt x="1216" y="431929"/>
                  </a:cubicBezTo>
                  <a:cubicBezTo>
                    <a:pt x="2347" y="385361"/>
                    <a:pt x="35806" y="327409"/>
                    <a:pt x="75570" y="303146"/>
                  </a:cubicBezTo>
                  <a:cubicBezTo>
                    <a:pt x="75570" y="303146"/>
                    <a:pt x="75570" y="303146"/>
                    <a:pt x="570686" y="18062"/>
                  </a:cubicBezTo>
                  <a:cubicBezTo>
                    <a:pt x="590567" y="5931"/>
                    <a:pt x="617568" y="56"/>
                    <a:pt x="644428" y="1"/>
                  </a:cubicBezTo>
                  <a:close/>
                </a:path>
              </a:pathLst>
            </a:custGeom>
            <a:effectLst>
              <a:outerShdw blurRad="190500" dist="63500" dir="270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18" name="图片 17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PicPr>
              <a:picLocks noChangeAspect="1"/>
            </p:cNvPicPr>
            <p:nvPr/>
          </p:nvPicPr>
          <p:blipFill>
            <a:blip r:embed="rId7" cstate="print"/>
            <a:srcRect l="68918" t="43671" r="20507" b="35368"/>
            <a:stretch>
              <a:fillRect/>
            </a:stretch>
          </p:blipFill>
          <p:spPr>
            <a:xfrm>
              <a:off x="4270375" y="2624138"/>
              <a:ext cx="1289050" cy="1438275"/>
            </a:xfrm>
            <a:custGeom>
              <a:avLst/>
              <a:gdLst>
                <a:gd name="connsiteX0" fmla="*/ 644428 w 1289276"/>
                <a:gd name="connsiteY0" fmla="*/ 1 h 1437488"/>
                <a:gd name="connsiteX1" fmla="*/ 717321 w 1289276"/>
                <a:gd name="connsiteY1" fmla="*/ 16866 h 1437488"/>
                <a:gd name="connsiteX2" fmla="*/ 1216325 w 1289276"/>
                <a:gd name="connsiteY2" fmla="*/ 304966 h 1437488"/>
                <a:gd name="connsiteX3" fmla="*/ 1288607 w 1289276"/>
                <a:gd name="connsiteY3" fmla="*/ 432554 h 1437488"/>
                <a:gd name="connsiteX4" fmla="*/ 1289276 w 1289276"/>
                <a:gd name="connsiteY4" fmla="*/ 1003879 h 1437488"/>
                <a:gd name="connsiteX5" fmla="*/ 1214922 w 1289276"/>
                <a:gd name="connsiteY5" fmla="*/ 1132663 h 1437488"/>
                <a:gd name="connsiteX6" fmla="*/ 717948 w 1289276"/>
                <a:gd name="connsiteY6" fmla="*/ 1420966 h 1437488"/>
                <a:gd name="connsiteX7" fmla="*/ 573171 w 1289276"/>
                <a:gd name="connsiteY7" fmla="*/ 1418942 h 1437488"/>
                <a:gd name="connsiteX8" fmla="*/ 74167 w 1289276"/>
                <a:gd name="connsiteY8" fmla="*/ 1130842 h 1437488"/>
                <a:gd name="connsiteX9" fmla="*/ 26 w 1289276"/>
                <a:gd name="connsiteY9" fmla="*/ 1006474 h 1437488"/>
                <a:gd name="connsiteX10" fmla="*/ 1216 w 1289276"/>
                <a:gd name="connsiteY10" fmla="*/ 431929 h 1437488"/>
                <a:gd name="connsiteX11" fmla="*/ 75570 w 1289276"/>
                <a:gd name="connsiteY11" fmla="*/ 303146 h 1437488"/>
                <a:gd name="connsiteX12" fmla="*/ 570686 w 1289276"/>
                <a:gd name="connsiteY12" fmla="*/ 18062 h 1437488"/>
                <a:gd name="connsiteX13" fmla="*/ 644428 w 1289276"/>
                <a:gd name="connsiteY13" fmla="*/ 1 h 143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89276" h="1437488">
                  <a:moveTo>
                    <a:pt x="644428" y="1"/>
                  </a:moveTo>
                  <a:cubicBezTo>
                    <a:pt x="671287" y="-53"/>
                    <a:pt x="698005" y="5714"/>
                    <a:pt x="717321" y="16866"/>
                  </a:cubicBezTo>
                  <a:cubicBezTo>
                    <a:pt x="717321" y="16866"/>
                    <a:pt x="717321" y="16866"/>
                    <a:pt x="1216325" y="304966"/>
                  </a:cubicBezTo>
                  <a:cubicBezTo>
                    <a:pt x="1254957" y="327271"/>
                    <a:pt x="1289738" y="385987"/>
                    <a:pt x="1288607" y="432554"/>
                  </a:cubicBezTo>
                  <a:lnTo>
                    <a:pt x="1289276" y="1003879"/>
                  </a:lnTo>
                  <a:cubicBezTo>
                    <a:pt x="1288145" y="1050447"/>
                    <a:pt x="1254686" y="1108399"/>
                    <a:pt x="1214922" y="1132663"/>
                  </a:cubicBezTo>
                  <a:cubicBezTo>
                    <a:pt x="1214922" y="1132663"/>
                    <a:pt x="1214922" y="1132663"/>
                    <a:pt x="717948" y="1420966"/>
                  </a:cubicBezTo>
                  <a:cubicBezTo>
                    <a:pt x="678184" y="1445229"/>
                    <a:pt x="611803" y="1441246"/>
                    <a:pt x="573171" y="1418942"/>
                  </a:cubicBezTo>
                  <a:cubicBezTo>
                    <a:pt x="573171" y="1418942"/>
                    <a:pt x="573171" y="1418942"/>
                    <a:pt x="74167" y="1130842"/>
                  </a:cubicBezTo>
                  <a:cubicBezTo>
                    <a:pt x="35535" y="1108537"/>
                    <a:pt x="-1105" y="1053041"/>
                    <a:pt x="26" y="1006474"/>
                  </a:cubicBezTo>
                  <a:cubicBezTo>
                    <a:pt x="26" y="1006474"/>
                    <a:pt x="26" y="1006474"/>
                    <a:pt x="1216" y="431929"/>
                  </a:cubicBezTo>
                  <a:cubicBezTo>
                    <a:pt x="2347" y="385361"/>
                    <a:pt x="35806" y="327409"/>
                    <a:pt x="75570" y="303146"/>
                  </a:cubicBezTo>
                  <a:cubicBezTo>
                    <a:pt x="75570" y="303146"/>
                    <a:pt x="75570" y="303146"/>
                    <a:pt x="570686" y="18062"/>
                  </a:cubicBezTo>
                  <a:cubicBezTo>
                    <a:pt x="590567" y="5931"/>
                    <a:pt x="617568" y="56"/>
                    <a:pt x="644428" y="1"/>
                  </a:cubicBezTo>
                  <a:close/>
                </a:path>
              </a:pathLst>
            </a:custGeom>
            <a:effectLst>
              <a:outerShdw blurRad="190500" dist="63500" dir="270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23" name="图片 22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PicPr>
              <a:picLocks noChangeAspect="1"/>
            </p:cNvPicPr>
            <p:nvPr/>
          </p:nvPicPr>
          <p:blipFill>
            <a:blip r:embed="rId7" cstate="print"/>
            <a:srcRect l="74391" t="60626" r="15035" b="18413"/>
            <a:stretch>
              <a:fillRect/>
            </a:stretch>
          </p:blipFill>
          <p:spPr>
            <a:xfrm>
              <a:off x="4937125" y="3787775"/>
              <a:ext cx="1289050" cy="1436688"/>
            </a:xfrm>
            <a:custGeom>
              <a:avLst/>
              <a:gdLst>
                <a:gd name="connsiteX0" fmla="*/ 644428 w 1289276"/>
                <a:gd name="connsiteY0" fmla="*/ 1 h 1437488"/>
                <a:gd name="connsiteX1" fmla="*/ 717321 w 1289276"/>
                <a:gd name="connsiteY1" fmla="*/ 16866 h 1437488"/>
                <a:gd name="connsiteX2" fmla="*/ 1216325 w 1289276"/>
                <a:gd name="connsiteY2" fmla="*/ 304967 h 1437488"/>
                <a:gd name="connsiteX3" fmla="*/ 1288607 w 1289276"/>
                <a:gd name="connsiteY3" fmla="*/ 432554 h 1437488"/>
                <a:gd name="connsiteX4" fmla="*/ 1289276 w 1289276"/>
                <a:gd name="connsiteY4" fmla="*/ 1003879 h 1437488"/>
                <a:gd name="connsiteX5" fmla="*/ 1214922 w 1289276"/>
                <a:gd name="connsiteY5" fmla="*/ 1132663 h 1437488"/>
                <a:gd name="connsiteX6" fmla="*/ 717948 w 1289276"/>
                <a:gd name="connsiteY6" fmla="*/ 1420966 h 1437488"/>
                <a:gd name="connsiteX7" fmla="*/ 573171 w 1289276"/>
                <a:gd name="connsiteY7" fmla="*/ 1418942 h 1437488"/>
                <a:gd name="connsiteX8" fmla="*/ 74167 w 1289276"/>
                <a:gd name="connsiteY8" fmla="*/ 1130842 h 1437488"/>
                <a:gd name="connsiteX9" fmla="*/ 26 w 1289276"/>
                <a:gd name="connsiteY9" fmla="*/ 1006474 h 1437488"/>
                <a:gd name="connsiteX10" fmla="*/ 1216 w 1289276"/>
                <a:gd name="connsiteY10" fmla="*/ 431929 h 1437488"/>
                <a:gd name="connsiteX11" fmla="*/ 75570 w 1289276"/>
                <a:gd name="connsiteY11" fmla="*/ 303146 h 1437488"/>
                <a:gd name="connsiteX12" fmla="*/ 570686 w 1289276"/>
                <a:gd name="connsiteY12" fmla="*/ 18062 h 1437488"/>
                <a:gd name="connsiteX13" fmla="*/ 644428 w 1289276"/>
                <a:gd name="connsiteY13" fmla="*/ 1 h 143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89276" h="1437488">
                  <a:moveTo>
                    <a:pt x="644428" y="1"/>
                  </a:moveTo>
                  <a:cubicBezTo>
                    <a:pt x="671287" y="-53"/>
                    <a:pt x="698005" y="5714"/>
                    <a:pt x="717321" y="16866"/>
                  </a:cubicBezTo>
                  <a:cubicBezTo>
                    <a:pt x="717321" y="16866"/>
                    <a:pt x="717321" y="16866"/>
                    <a:pt x="1216325" y="304967"/>
                  </a:cubicBezTo>
                  <a:cubicBezTo>
                    <a:pt x="1254957" y="327271"/>
                    <a:pt x="1289738" y="385987"/>
                    <a:pt x="1288607" y="432554"/>
                  </a:cubicBezTo>
                  <a:lnTo>
                    <a:pt x="1289276" y="1003879"/>
                  </a:lnTo>
                  <a:cubicBezTo>
                    <a:pt x="1288145" y="1050447"/>
                    <a:pt x="1254686" y="1108399"/>
                    <a:pt x="1214922" y="1132663"/>
                  </a:cubicBezTo>
                  <a:cubicBezTo>
                    <a:pt x="1214922" y="1132663"/>
                    <a:pt x="1214922" y="1132663"/>
                    <a:pt x="717948" y="1420966"/>
                  </a:cubicBezTo>
                  <a:cubicBezTo>
                    <a:pt x="678184" y="1445229"/>
                    <a:pt x="611803" y="1441246"/>
                    <a:pt x="573171" y="1418942"/>
                  </a:cubicBezTo>
                  <a:cubicBezTo>
                    <a:pt x="573171" y="1418942"/>
                    <a:pt x="573171" y="1418942"/>
                    <a:pt x="74167" y="1130842"/>
                  </a:cubicBezTo>
                  <a:cubicBezTo>
                    <a:pt x="35535" y="1108537"/>
                    <a:pt x="-1105" y="1053041"/>
                    <a:pt x="26" y="1006474"/>
                  </a:cubicBezTo>
                  <a:cubicBezTo>
                    <a:pt x="26" y="1006474"/>
                    <a:pt x="26" y="1006474"/>
                    <a:pt x="1216" y="431929"/>
                  </a:cubicBezTo>
                  <a:cubicBezTo>
                    <a:pt x="2347" y="385361"/>
                    <a:pt x="35806" y="327409"/>
                    <a:pt x="75570" y="303146"/>
                  </a:cubicBezTo>
                  <a:cubicBezTo>
                    <a:pt x="75570" y="303146"/>
                    <a:pt x="75570" y="303146"/>
                    <a:pt x="570686" y="18062"/>
                  </a:cubicBezTo>
                  <a:cubicBezTo>
                    <a:pt x="590567" y="5931"/>
                    <a:pt x="617568" y="56"/>
                    <a:pt x="644428" y="1"/>
                  </a:cubicBezTo>
                  <a:close/>
                </a:path>
              </a:pathLst>
            </a:custGeom>
            <a:effectLst>
              <a:outerShdw blurRad="190500" dist="63500" dir="270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24" name="图片 23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PicPr>
              <a:picLocks noChangeAspect="1"/>
            </p:cNvPicPr>
            <p:nvPr/>
          </p:nvPicPr>
          <p:blipFill>
            <a:blip r:embed="rId7" cstate="print"/>
            <a:srcRect l="85336" t="60626" r="4090" b="18413"/>
            <a:stretch>
              <a:fillRect/>
            </a:stretch>
          </p:blipFill>
          <p:spPr>
            <a:xfrm>
              <a:off x="6272213" y="3787775"/>
              <a:ext cx="1289050" cy="1436688"/>
            </a:xfrm>
            <a:custGeom>
              <a:avLst/>
              <a:gdLst>
                <a:gd name="connsiteX0" fmla="*/ 644428 w 1289276"/>
                <a:gd name="connsiteY0" fmla="*/ 1 h 1437488"/>
                <a:gd name="connsiteX1" fmla="*/ 717321 w 1289276"/>
                <a:gd name="connsiteY1" fmla="*/ 16866 h 1437488"/>
                <a:gd name="connsiteX2" fmla="*/ 1216325 w 1289276"/>
                <a:gd name="connsiteY2" fmla="*/ 304967 h 1437488"/>
                <a:gd name="connsiteX3" fmla="*/ 1288607 w 1289276"/>
                <a:gd name="connsiteY3" fmla="*/ 432554 h 1437488"/>
                <a:gd name="connsiteX4" fmla="*/ 1289276 w 1289276"/>
                <a:gd name="connsiteY4" fmla="*/ 1003879 h 1437488"/>
                <a:gd name="connsiteX5" fmla="*/ 1214922 w 1289276"/>
                <a:gd name="connsiteY5" fmla="*/ 1132663 h 1437488"/>
                <a:gd name="connsiteX6" fmla="*/ 717948 w 1289276"/>
                <a:gd name="connsiteY6" fmla="*/ 1420966 h 1437488"/>
                <a:gd name="connsiteX7" fmla="*/ 573171 w 1289276"/>
                <a:gd name="connsiteY7" fmla="*/ 1418942 h 1437488"/>
                <a:gd name="connsiteX8" fmla="*/ 74167 w 1289276"/>
                <a:gd name="connsiteY8" fmla="*/ 1130842 h 1437488"/>
                <a:gd name="connsiteX9" fmla="*/ 26 w 1289276"/>
                <a:gd name="connsiteY9" fmla="*/ 1006474 h 1437488"/>
                <a:gd name="connsiteX10" fmla="*/ 1216 w 1289276"/>
                <a:gd name="connsiteY10" fmla="*/ 431929 h 1437488"/>
                <a:gd name="connsiteX11" fmla="*/ 75570 w 1289276"/>
                <a:gd name="connsiteY11" fmla="*/ 303146 h 1437488"/>
                <a:gd name="connsiteX12" fmla="*/ 570686 w 1289276"/>
                <a:gd name="connsiteY12" fmla="*/ 18062 h 1437488"/>
                <a:gd name="connsiteX13" fmla="*/ 644428 w 1289276"/>
                <a:gd name="connsiteY13" fmla="*/ 1 h 143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89276" h="1437488">
                  <a:moveTo>
                    <a:pt x="644428" y="1"/>
                  </a:moveTo>
                  <a:cubicBezTo>
                    <a:pt x="671287" y="-53"/>
                    <a:pt x="698005" y="5714"/>
                    <a:pt x="717321" y="16866"/>
                  </a:cubicBezTo>
                  <a:cubicBezTo>
                    <a:pt x="717321" y="16866"/>
                    <a:pt x="717321" y="16866"/>
                    <a:pt x="1216325" y="304967"/>
                  </a:cubicBezTo>
                  <a:cubicBezTo>
                    <a:pt x="1254957" y="327271"/>
                    <a:pt x="1289738" y="385987"/>
                    <a:pt x="1288607" y="432554"/>
                  </a:cubicBezTo>
                  <a:lnTo>
                    <a:pt x="1289276" y="1003879"/>
                  </a:lnTo>
                  <a:cubicBezTo>
                    <a:pt x="1288145" y="1050447"/>
                    <a:pt x="1254686" y="1108399"/>
                    <a:pt x="1214922" y="1132663"/>
                  </a:cubicBezTo>
                  <a:cubicBezTo>
                    <a:pt x="1214922" y="1132663"/>
                    <a:pt x="1214922" y="1132663"/>
                    <a:pt x="717948" y="1420966"/>
                  </a:cubicBezTo>
                  <a:cubicBezTo>
                    <a:pt x="678184" y="1445229"/>
                    <a:pt x="611803" y="1441246"/>
                    <a:pt x="573171" y="1418942"/>
                  </a:cubicBezTo>
                  <a:cubicBezTo>
                    <a:pt x="573171" y="1418942"/>
                    <a:pt x="573171" y="1418942"/>
                    <a:pt x="74167" y="1130842"/>
                  </a:cubicBezTo>
                  <a:cubicBezTo>
                    <a:pt x="35535" y="1108537"/>
                    <a:pt x="-1105" y="1053041"/>
                    <a:pt x="26" y="1006474"/>
                  </a:cubicBezTo>
                  <a:cubicBezTo>
                    <a:pt x="26" y="1006474"/>
                    <a:pt x="26" y="1006474"/>
                    <a:pt x="1216" y="431929"/>
                  </a:cubicBezTo>
                  <a:cubicBezTo>
                    <a:pt x="2347" y="385361"/>
                    <a:pt x="35806" y="327409"/>
                    <a:pt x="75570" y="303146"/>
                  </a:cubicBezTo>
                  <a:cubicBezTo>
                    <a:pt x="75570" y="303146"/>
                    <a:pt x="75570" y="303146"/>
                    <a:pt x="570686" y="18062"/>
                  </a:cubicBezTo>
                  <a:cubicBezTo>
                    <a:pt x="590567" y="5931"/>
                    <a:pt x="617568" y="56"/>
                    <a:pt x="644428" y="1"/>
                  </a:cubicBezTo>
                  <a:close/>
                </a:path>
              </a:pathLst>
            </a:custGeom>
            <a:effectLst>
              <a:outerShdw blurRad="190500" dist="63500" dir="2700000" algn="t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25" name="文本框 41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SpPr txBox="1"/>
            <p:nvPr/>
          </p:nvSpPr>
          <p:spPr>
            <a:xfrm>
              <a:off x="5051425" y="1987550"/>
              <a:ext cx="1108075" cy="3698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</a:rPr>
                <a:t>消息中心</a:t>
              </a:r>
            </a:p>
          </p:txBody>
        </p:sp>
        <p:sp>
          <p:nvSpPr>
            <p:cNvPr id="37" name="文本框 44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SpPr txBox="1"/>
            <p:nvPr/>
          </p:nvSpPr>
          <p:spPr>
            <a:xfrm>
              <a:off x="5021263" y="4306888"/>
              <a:ext cx="1108075" cy="369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</a:rPr>
                <a:t>学习平台</a:t>
              </a:r>
            </a:p>
          </p:txBody>
        </p:sp>
        <p:pic>
          <p:nvPicPr>
            <p:cNvPr id="39" name="图片 38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PicPr>
              <a:picLocks noChangeAspect="1"/>
            </p:cNvPicPr>
            <p:nvPr/>
          </p:nvPicPr>
          <p:blipFill>
            <a:blip r:embed="rId7" cstate="print"/>
            <a:srcRect l="74582" t="26716" r="14843" b="52323"/>
            <a:stretch>
              <a:fillRect/>
            </a:stretch>
          </p:blipFill>
          <p:spPr>
            <a:xfrm>
              <a:off x="6305550" y="1474788"/>
              <a:ext cx="1289050" cy="1438275"/>
            </a:xfrm>
            <a:custGeom>
              <a:avLst/>
              <a:gdLst>
                <a:gd name="connsiteX0" fmla="*/ 644428 w 1289276"/>
                <a:gd name="connsiteY0" fmla="*/ 1 h 1437488"/>
                <a:gd name="connsiteX1" fmla="*/ 717321 w 1289276"/>
                <a:gd name="connsiteY1" fmla="*/ 16866 h 1437488"/>
                <a:gd name="connsiteX2" fmla="*/ 1216325 w 1289276"/>
                <a:gd name="connsiteY2" fmla="*/ 304966 h 1437488"/>
                <a:gd name="connsiteX3" fmla="*/ 1288607 w 1289276"/>
                <a:gd name="connsiteY3" fmla="*/ 432554 h 1437488"/>
                <a:gd name="connsiteX4" fmla="*/ 1289276 w 1289276"/>
                <a:gd name="connsiteY4" fmla="*/ 1003879 h 1437488"/>
                <a:gd name="connsiteX5" fmla="*/ 1214922 w 1289276"/>
                <a:gd name="connsiteY5" fmla="*/ 1132663 h 1437488"/>
                <a:gd name="connsiteX6" fmla="*/ 717948 w 1289276"/>
                <a:gd name="connsiteY6" fmla="*/ 1420966 h 1437488"/>
                <a:gd name="connsiteX7" fmla="*/ 573171 w 1289276"/>
                <a:gd name="connsiteY7" fmla="*/ 1418942 h 1437488"/>
                <a:gd name="connsiteX8" fmla="*/ 74167 w 1289276"/>
                <a:gd name="connsiteY8" fmla="*/ 1130842 h 1437488"/>
                <a:gd name="connsiteX9" fmla="*/ 26 w 1289276"/>
                <a:gd name="connsiteY9" fmla="*/ 1006474 h 1437488"/>
                <a:gd name="connsiteX10" fmla="*/ 1216 w 1289276"/>
                <a:gd name="connsiteY10" fmla="*/ 431929 h 1437488"/>
                <a:gd name="connsiteX11" fmla="*/ 75570 w 1289276"/>
                <a:gd name="connsiteY11" fmla="*/ 303146 h 1437488"/>
                <a:gd name="connsiteX12" fmla="*/ 570686 w 1289276"/>
                <a:gd name="connsiteY12" fmla="*/ 18062 h 1437488"/>
                <a:gd name="connsiteX13" fmla="*/ 644428 w 1289276"/>
                <a:gd name="connsiteY13" fmla="*/ 1 h 143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89276" h="1437488">
                  <a:moveTo>
                    <a:pt x="644428" y="1"/>
                  </a:moveTo>
                  <a:cubicBezTo>
                    <a:pt x="671287" y="-53"/>
                    <a:pt x="698005" y="5714"/>
                    <a:pt x="717321" y="16866"/>
                  </a:cubicBezTo>
                  <a:cubicBezTo>
                    <a:pt x="717321" y="16866"/>
                    <a:pt x="717321" y="16866"/>
                    <a:pt x="1216325" y="304966"/>
                  </a:cubicBezTo>
                  <a:cubicBezTo>
                    <a:pt x="1254957" y="327271"/>
                    <a:pt x="1289738" y="385987"/>
                    <a:pt x="1288607" y="432554"/>
                  </a:cubicBezTo>
                  <a:lnTo>
                    <a:pt x="1289276" y="1003879"/>
                  </a:lnTo>
                  <a:cubicBezTo>
                    <a:pt x="1288145" y="1050447"/>
                    <a:pt x="1254686" y="1108399"/>
                    <a:pt x="1214922" y="1132663"/>
                  </a:cubicBezTo>
                  <a:cubicBezTo>
                    <a:pt x="1214922" y="1132663"/>
                    <a:pt x="1214922" y="1132663"/>
                    <a:pt x="717948" y="1420966"/>
                  </a:cubicBezTo>
                  <a:cubicBezTo>
                    <a:pt x="678184" y="1445229"/>
                    <a:pt x="611803" y="1441246"/>
                    <a:pt x="573171" y="1418942"/>
                  </a:cubicBezTo>
                  <a:cubicBezTo>
                    <a:pt x="573171" y="1418942"/>
                    <a:pt x="573171" y="1418942"/>
                    <a:pt x="74167" y="1130842"/>
                  </a:cubicBezTo>
                  <a:cubicBezTo>
                    <a:pt x="35535" y="1108537"/>
                    <a:pt x="-1105" y="1053041"/>
                    <a:pt x="26" y="1006474"/>
                  </a:cubicBezTo>
                  <a:cubicBezTo>
                    <a:pt x="26" y="1006474"/>
                    <a:pt x="26" y="1006474"/>
                    <a:pt x="1216" y="431929"/>
                  </a:cubicBezTo>
                  <a:cubicBezTo>
                    <a:pt x="2347" y="385361"/>
                    <a:pt x="35806" y="327409"/>
                    <a:pt x="75570" y="303146"/>
                  </a:cubicBezTo>
                  <a:cubicBezTo>
                    <a:pt x="75570" y="303146"/>
                    <a:pt x="75570" y="303146"/>
                    <a:pt x="570686" y="18062"/>
                  </a:cubicBezTo>
                  <a:cubicBezTo>
                    <a:pt x="590567" y="5931"/>
                    <a:pt x="617568" y="56"/>
                    <a:pt x="644428" y="1"/>
                  </a:cubicBezTo>
                  <a:close/>
                </a:path>
              </a:pathLst>
            </a:custGeom>
            <a:effectLst>
              <a:outerShdw blurRad="190500" dist="63500" dir="2700000" algn="t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40" name="文本框 41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SpPr txBox="1"/>
            <p:nvPr/>
          </p:nvSpPr>
          <p:spPr>
            <a:xfrm>
              <a:off x="6396038" y="1989138"/>
              <a:ext cx="1108075" cy="369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</a:rPr>
                <a:t>信息查询</a:t>
              </a:r>
            </a:p>
          </p:txBody>
        </p:sp>
        <p:pic>
          <p:nvPicPr>
            <p:cNvPr id="41" name="图片 4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PicPr>
              <a:picLocks noChangeAspect="1"/>
            </p:cNvPicPr>
            <p:nvPr/>
          </p:nvPicPr>
          <p:blipFill>
            <a:blip r:embed="rId7" cstate="print"/>
            <a:srcRect l="74582" t="26716" r="14843" b="52323"/>
            <a:stretch>
              <a:fillRect/>
            </a:stretch>
          </p:blipFill>
          <p:spPr>
            <a:xfrm>
              <a:off x="6965950" y="2644775"/>
              <a:ext cx="1289050" cy="1436688"/>
            </a:xfrm>
            <a:custGeom>
              <a:avLst/>
              <a:gdLst>
                <a:gd name="connsiteX0" fmla="*/ 644428 w 1289276"/>
                <a:gd name="connsiteY0" fmla="*/ 1 h 1437488"/>
                <a:gd name="connsiteX1" fmla="*/ 717321 w 1289276"/>
                <a:gd name="connsiteY1" fmla="*/ 16866 h 1437488"/>
                <a:gd name="connsiteX2" fmla="*/ 1216325 w 1289276"/>
                <a:gd name="connsiteY2" fmla="*/ 304966 h 1437488"/>
                <a:gd name="connsiteX3" fmla="*/ 1288607 w 1289276"/>
                <a:gd name="connsiteY3" fmla="*/ 432554 h 1437488"/>
                <a:gd name="connsiteX4" fmla="*/ 1289276 w 1289276"/>
                <a:gd name="connsiteY4" fmla="*/ 1003879 h 1437488"/>
                <a:gd name="connsiteX5" fmla="*/ 1214922 w 1289276"/>
                <a:gd name="connsiteY5" fmla="*/ 1132663 h 1437488"/>
                <a:gd name="connsiteX6" fmla="*/ 717948 w 1289276"/>
                <a:gd name="connsiteY6" fmla="*/ 1420966 h 1437488"/>
                <a:gd name="connsiteX7" fmla="*/ 573171 w 1289276"/>
                <a:gd name="connsiteY7" fmla="*/ 1418942 h 1437488"/>
                <a:gd name="connsiteX8" fmla="*/ 74167 w 1289276"/>
                <a:gd name="connsiteY8" fmla="*/ 1130842 h 1437488"/>
                <a:gd name="connsiteX9" fmla="*/ 26 w 1289276"/>
                <a:gd name="connsiteY9" fmla="*/ 1006474 h 1437488"/>
                <a:gd name="connsiteX10" fmla="*/ 1216 w 1289276"/>
                <a:gd name="connsiteY10" fmla="*/ 431929 h 1437488"/>
                <a:gd name="connsiteX11" fmla="*/ 75570 w 1289276"/>
                <a:gd name="connsiteY11" fmla="*/ 303146 h 1437488"/>
                <a:gd name="connsiteX12" fmla="*/ 570686 w 1289276"/>
                <a:gd name="connsiteY12" fmla="*/ 18062 h 1437488"/>
                <a:gd name="connsiteX13" fmla="*/ 644428 w 1289276"/>
                <a:gd name="connsiteY13" fmla="*/ 1 h 143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89276" h="1437488">
                  <a:moveTo>
                    <a:pt x="644428" y="1"/>
                  </a:moveTo>
                  <a:cubicBezTo>
                    <a:pt x="671287" y="-53"/>
                    <a:pt x="698005" y="5714"/>
                    <a:pt x="717321" y="16866"/>
                  </a:cubicBezTo>
                  <a:cubicBezTo>
                    <a:pt x="717321" y="16866"/>
                    <a:pt x="717321" y="16866"/>
                    <a:pt x="1216325" y="304966"/>
                  </a:cubicBezTo>
                  <a:cubicBezTo>
                    <a:pt x="1254957" y="327271"/>
                    <a:pt x="1289738" y="385987"/>
                    <a:pt x="1288607" y="432554"/>
                  </a:cubicBezTo>
                  <a:lnTo>
                    <a:pt x="1289276" y="1003879"/>
                  </a:lnTo>
                  <a:cubicBezTo>
                    <a:pt x="1288145" y="1050447"/>
                    <a:pt x="1254686" y="1108399"/>
                    <a:pt x="1214922" y="1132663"/>
                  </a:cubicBezTo>
                  <a:cubicBezTo>
                    <a:pt x="1214922" y="1132663"/>
                    <a:pt x="1214922" y="1132663"/>
                    <a:pt x="717948" y="1420966"/>
                  </a:cubicBezTo>
                  <a:cubicBezTo>
                    <a:pt x="678184" y="1445229"/>
                    <a:pt x="611803" y="1441246"/>
                    <a:pt x="573171" y="1418942"/>
                  </a:cubicBezTo>
                  <a:cubicBezTo>
                    <a:pt x="573171" y="1418942"/>
                    <a:pt x="573171" y="1418942"/>
                    <a:pt x="74167" y="1130842"/>
                  </a:cubicBezTo>
                  <a:cubicBezTo>
                    <a:pt x="35535" y="1108537"/>
                    <a:pt x="-1105" y="1053041"/>
                    <a:pt x="26" y="1006474"/>
                  </a:cubicBezTo>
                  <a:cubicBezTo>
                    <a:pt x="26" y="1006474"/>
                    <a:pt x="26" y="1006474"/>
                    <a:pt x="1216" y="431929"/>
                  </a:cubicBezTo>
                  <a:cubicBezTo>
                    <a:pt x="2347" y="385361"/>
                    <a:pt x="35806" y="327409"/>
                    <a:pt x="75570" y="303146"/>
                  </a:cubicBezTo>
                  <a:cubicBezTo>
                    <a:pt x="75570" y="303146"/>
                    <a:pt x="75570" y="303146"/>
                    <a:pt x="570686" y="18062"/>
                  </a:cubicBezTo>
                  <a:cubicBezTo>
                    <a:pt x="590567" y="5931"/>
                    <a:pt x="617568" y="56"/>
                    <a:pt x="644428" y="1"/>
                  </a:cubicBezTo>
                  <a:close/>
                </a:path>
              </a:pathLst>
            </a:custGeom>
            <a:effectLst>
              <a:outerShdw blurRad="190500" dist="63500" dir="2700000" algn="t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43" name="文本框 41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SpPr txBox="1"/>
            <p:nvPr/>
          </p:nvSpPr>
          <p:spPr>
            <a:xfrm>
              <a:off x="7069138" y="3149600"/>
              <a:ext cx="1108075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</a:rPr>
                <a:t>工作管理</a:t>
              </a:r>
            </a:p>
          </p:txBody>
        </p:sp>
        <p:sp>
          <p:nvSpPr>
            <p:cNvPr id="44" name="文本框 41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SpPr txBox="1"/>
            <p:nvPr/>
          </p:nvSpPr>
          <p:spPr>
            <a:xfrm>
              <a:off x="6351588" y="4295775"/>
              <a:ext cx="1108075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</a:rPr>
                <a:t>营销平台</a:t>
              </a:r>
            </a:p>
          </p:txBody>
        </p:sp>
        <p:sp>
          <p:nvSpPr>
            <p:cNvPr id="45" name="文本框 41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SpPr txBox="1"/>
            <p:nvPr/>
          </p:nvSpPr>
          <p:spPr>
            <a:xfrm>
              <a:off x="4360863" y="3160713"/>
              <a:ext cx="1106487" cy="369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</a:rPr>
                <a:t>个人中心</a:t>
              </a:r>
            </a:p>
          </p:txBody>
        </p:sp>
        <p:pic>
          <p:nvPicPr>
            <p:cNvPr id="25622" name="Picture 3" descr="C:\Users\qagy025\Desktop\2017年终会\wxid_6vdpgc91s4g312_1488249053423_61.jpg"/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810250" y="2795588"/>
              <a:ext cx="903288" cy="1047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2" name="文本框 22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1358249" y="1984780"/>
            <a:ext cx="2339102" cy="7386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系统集成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六大核心模块集成全部功能</a:t>
            </a:r>
          </a:p>
        </p:txBody>
      </p:sp>
      <p:pic>
        <p:nvPicPr>
          <p:cNvPr id="46" name="图片 45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PicPr>
            <a:picLocks noChangeAspect="1"/>
          </p:cNvPicPr>
          <p:nvPr/>
        </p:nvPicPr>
        <p:blipFill>
          <a:blip r:embed="rId9" cstate="print"/>
          <a:srcRect l="38191" t="14959" r="50463" b="74667"/>
          <a:stretch>
            <a:fillRect/>
          </a:stretch>
        </p:blipFill>
        <p:spPr>
          <a:xfrm>
            <a:off x="750237" y="2117468"/>
            <a:ext cx="400050" cy="204787"/>
          </a:xfrm>
          <a:custGeom>
            <a:avLst/>
            <a:gdLst>
              <a:gd name="connsiteX0" fmla="*/ 117743 w 656492"/>
              <a:gd name="connsiteY0" fmla="*/ 0 h 337624"/>
              <a:gd name="connsiteX1" fmla="*/ 538749 w 656492"/>
              <a:gd name="connsiteY1" fmla="*/ 0 h 337624"/>
              <a:gd name="connsiteX2" fmla="*/ 656492 w 656492"/>
              <a:gd name="connsiteY2" fmla="*/ 117743 h 337624"/>
              <a:gd name="connsiteX3" fmla="*/ 656492 w 656492"/>
              <a:gd name="connsiteY3" fmla="*/ 219881 h 337624"/>
              <a:gd name="connsiteX4" fmla="*/ 538749 w 656492"/>
              <a:gd name="connsiteY4" fmla="*/ 337624 h 337624"/>
              <a:gd name="connsiteX5" fmla="*/ 117743 w 656492"/>
              <a:gd name="connsiteY5" fmla="*/ 337624 h 337624"/>
              <a:gd name="connsiteX6" fmla="*/ 0 w 656492"/>
              <a:gd name="connsiteY6" fmla="*/ 219881 h 337624"/>
              <a:gd name="connsiteX7" fmla="*/ 0 w 656492"/>
              <a:gd name="connsiteY7" fmla="*/ 117743 h 337624"/>
              <a:gd name="connsiteX8" fmla="*/ 117743 w 656492"/>
              <a:gd name="connsiteY8" fmla="*/ 0 h 33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6492" h="337624">
                <a:moveTo>
                  <a:pt x="117743" y="0"/>
                </a:moveTo>
                <a:lnTo>
                  <a:pt x="538749" y="0"/>
                </a:lnTo>
                <a:cubicBezTo>
                  <a:pt x="603777" y="0"/>
                  <a:pt x="656492" y="52715"/>
                  <a:pt x="656492" y="117743"/>
                </a:cubicBezTo>
                <a:lnTo>
                  <a:pt x="656492" y="219881"/>
                </a:lnTo>
                <a:cubicBezTo>
                  <a:pt x="656492" y="284909"/>
                  <a:pt x="603777" y="337624"/>
                  <a:pt x="538749" y="337624"/>
                </a:cubicBezTo>
                <a:lnTo>
                  <a:pt x="117743" y="337624"/>
                </a:lnTo>
                <a:cubicBezTo>
                  <a:pt x="52715" y="337624"/>
                  <a:pt x="0" y="284909"/>
                  <a:pt x="0" y="219881"/>
                </a:cubicBezTo>
                <a:lnTo>
                  <a:pt x="0" y="117743"/>
                </a:lnTo>
                <a:cubicBezTo>
                  <a:pt x="0" y="52715"/>
                  <a:pt x="52715" y="0"/>
                  <a:pt x="117743" y="0"/>
                </a:cubicBezTo>
                <a:close/>
              </a:path>
            </a:pathLst>
          </a:custGeom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48" name="文本框 25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1358249" y="2743614"/>
            <a:ext cx="2698175" cy="7386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行业领先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设计创新，技术创新、营销创新</a:t>
            </a:r>
          </a:p>
        </p:txBody>
      </p:sp>
      <p:pic>
        <p:nvPicPr>
          <p:cNvPr id="49" name="图片 48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PicPr>
            <a:picLocks noChangeAspect="1"/>
          </p:cNvPicPr>
          <p:nvPr/>
        </p:nvPicPr>
        <p:blipFill>
          <a:blip r:embed="rId9" cstate="print"/>
          <a:srcRect l="38191" t="14959" r="50463" b="74667"/>
          <a:stretch>
            <a:fillRect/>
          </a:stretch>
        </p:blipFill>
        <p:spPr>
          <a:xfrm>
            <a:off x="750237" y="2849006"/>
            <a:ext cx="400050" cy="204787"/>
          </a:xfrm>
          <a:custGeom>
            <a:avLst/>
            <a:gdLst>
              <a:gd name="connsiteX0" fmla="*/ 117743 w 656492"/>
              <a:gd name="connsiteY0" fmla="*/ 0 h 337624"/>
              <a:gd name="connsiteX1" fmla="*/ 538749 w 656492"/>
              <a:gd name="connsiteY1" fmla="*/ 0 h 337624"/>
              <a:gd name="connsiteX2" fmla="*/ 656492 w 656492"/>
              <a:gd name="connsiteY2" fmla="*/ 117743 h 337624"/>
              <a:gd name="connsiteX3" fmla="*/ 656492 w 656492"/>
              <a:gd name="connsiteY3" fmla="*/ 219881 h 337624"/>
              <a:gd name="connsiteX4" fmla="*/ 538749 w 656492"/>
              <a:gd name="connsiteY4" fmla="*/ 337624 h 337624"/>
              <a:gd name="connsiteX5" fmla="*/ 117743 w 656492"/>
              <a:gd name="connsiteY5" fmla="*/ 337624 h 337624"/>
              <a:gd name="connsiteX6" fmla="*/ 0 w 656492"/>
              <a:gd name="connsiteY6" fmla="*/ 219881 h 337624"/>
              <a:gd name="connsiteX7" fmla="*/ 0 w 656492"/>
              <a:gd name="connsiteY7" fmla="*/ 117743 h 337624"/>
              <a:gd name="connsiteX8" fmla="*/ 117743 w 656492"/>
              <a:gd name="connsiteY8" fmla="*/ 0 h 33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6492" h="337624">
                <a:moveTo>
                  <a:pt x="117743" y="0"/>
                </a:moveTo>
                <a:lnTo>
                  <a:pt x="538749" y="0"/>
                </a:lnTo>
                <a:cubicBezTo>
                  <a:pt x="603777" y="0"/>
                  <a:pt x="656492" y="52715"/>
                  <a:pt x="656492" y="117743"/>
                </a:cubicBezTo>
                <a:lnTo>
                  <a:pt x="656492" y="219881"/>
                </a:lnTo>
                <a:cubicBezTo>
                  <a:pt x="656492" y="284909"/>
                  <a:pt x="603777" y="337624"/>
                  <a:pt x="538749" y="337624"/>
                </a:cubicBezTo>
                <a:lnTo>
                  <a:pt x="117743" y="337624"/>
                </a:lnTo>
                <a:cubicBezTo>
                  <a:pt x="52715" y="337624"/>
                  <a:pt x="0" y="284909"/>
                  <a:pt x="0" y="219881"/>
                </a:cubicBezTo>
                <a:lnTo>
                  <a:pt x="0" y="117743"/>
                </a:lnTo>
                <a:cubicBezTo>
                  <a:pt x="0" y="52715"/>
                  <a:pt x="52715" y="0"/>
                  <a:pt x="117743" y="0"/>
                </a:cubicBezTo>
                <a:close/>
              </a:path>
            </a:pathLst>
          </a:custGeom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51" name="文本框 28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1358249" y="3473079"/>
            <a:ext cx="2339102" cy="7386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面向未来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布局手机移动化，面向未来</a:t>
            </a:r>
          </a:p>
        </p:txBody>
      </p:sp>
      <p:pic>
        <p:nvPicPr>
          <p:cNvPr id="52" name="图片 51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PicPr>
            <a:picLocks noChangeAspect="1"/>
          </p:cNvPicPr>
          <p:nvPr/>
        </p:nvPicPr>
        <p:blipFill>
          <a:blip r:embed="rId9" cstate="print"/>
          <a:srcRect l="38191" t="14959" r="50463" b="74667"/>
          <a:stretch>
            <a:fillRect/>
          </a:stretch>
        </p:blipFill>
        <p:spPr>
          <a:xfrm>
            <a:off x="750237" y="3593706"/>
            <a:ext cx="400050" cy="204788"/>
          </a:xfrm>
          <a:custGeom>
            <a:avLst/>
            <a:gdLst>
              <a:gd name="connsiteX0" fmla="*/ 117743 w 656492"/>
              <a:gd name="connsiteY0" fmla="*/ 0 h 337624"/>
              <a:gd name="connsiteX1" fmla="*/ 538749 w 656492"/>
              <a:gd name="connsiteY1" fmla="*/ 0 h 337624"/>
              <a:gd name="connsiteX2" fmla="*/ 656492 w 656492"/>
              <a:gd name="connsiteY2" fmla="*/ 117743 h 337624"/>
              <a:gd name="connsiteX3" fmla="*/ 656492 w 656492"/>
              <a:gd name="connsiteY3" fmla="*/ 219881 h 337624"/>
              <a:gd name="connsiteX4" fmla="*/ 538749 w 656492"/>
              <a:gd name="connsiteY4" fmla="*/ 337624 h 337624"/>
              <a:gd name="connsiteX5" fmla="*/ 117743 w 656492"/>
              <a:gd name="connsiteY5" fmla="*/ 337624 h 337624"/>
              <a:gd name="connsiteX6" fmla="*/ 0 w 656492"/>
              <a:gd name="connsiteY6" fmla="*/ 219881 h 337624"/>
              <a:gd name="connsiteX7" fmla="*/ 0 w 656492"/>
              <a:gd name="connsiteY7" fmla="*/ 117743 h 337624"/>
              <a:gd name="connsiteX8" fmla="*/ 117743 w 656492"/>
              <a:gd name="connsiteY8" fmla="*/ 0 h 33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6492" h="337624">
                <a:moveTo>
                  <a:pt x="117743" y="0"/>
                </a:moveTo>
                <a:lnTo>
                  <a:pt x="538749" y="0"/>
                </a:lnTo>
                <a:cubicBezTo>
                  <a:pt x="603777" y="0"/>
                  <a:pt x="656492" y="52715"/>
                  <a:pt x="656492" y="117743"/>
                </a:cubicBezTo>
                <a:lnTo>
                  <a:pt x="656492" y="219881"/>
                </a:lnTo>
                <a:cubicBezTo>
                  <a:pt x="656492" y="284909"/>
                  <a:pt x="603777" y="337624"/>
                  <a:pt x="538749" y="337624"/>
                </a:cubicBezTo>
                <a:lnTo>
                  <a:pt x="117743" y="337624"/>
                </a:lnTo>
                <a:cubicBezTo>
                  <a:pt x="52715" y="337624"/>
                  <a:pt x="0" y="284909"/>
                  <a:pt x="0" y="219881"/>
                </a:cubicBezTo>
                <a:lnTo>
                  <a:pt x="0" y="117743"/>
                </a:lnTo>
                <a:cubicBezTo>
                  <a:pt x="0" y="52715"/>
                  <a:pt x="52715" y="0"/>
                  <a:pt x="117743" y="0"/>
                </a:cubicBezTo>
                <a:close/>
              </a:path>
            </a:pathLst>
          </a:custGeom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>
                <a:latin typeface="+mn-lt"/>
                <a:ea typeface="+mn-ea"/>
              </a:rPr>
              <a:t>e7d195523061f1c003d7160bb3852330e69e1b47c664ea0314E9593E18313AD830F940F1AC53C40C0B8B3D93D4DFF44B590F8D4A945ADE53F5D61968231FCAE157B0D7022AA0681C03E9FB4B1E3862D0666331DC31C762E38CCE9B004C881DBFF7ADBD3C08385A60E71AB27ABD5A85EF100AB78BD2C7D6EA1A4D2EC171CAF963D9202BB216975B45</a:t>
            </a:r>
            <a:endParaRPr lang="zh-CN" altLang="en-US" sz="100">
              <a:latin typeface="+mn-lt"/>
              <a:ea typeface="+mn-ea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2" cstate="screen">
            <a:extLst/>
          </a:blip>
          <a:srcRect/>
          <a:stretch>
            <a:fillRect/>
          </a:stretch>
        </p:blipFill>
        <p:spPr>
          <a:xfrm flipH="1">
            <a:off x="11442700" y="304800"/>
            <a:ext cx="749300" cy="546100"/>
          </a:xfrm>
          <a:custGeom>
            <a:avLst/>
            <a:gdLst>
              <a:gd name="connsiteX0" fmla="*/ 0 w 660400"/>
              <a:gd name="connsiteY0" fmla="*/ 0 h 546100"/>
              <a:gd name="connsiteX1" fmla="*/ 569382 w 660400"/>
              <a:gd name="connsiteY1" fmla="*/ 0 h 546100"/>
              <a:gd name="connsiteX2" fmla="*/ 660400 w 660400"/>
              <a:gd name="connsiteY2" fmla="*/ 91018 h 546100"/>
              <a:gd name="connsiteX3" fmla="*/ 660400 w 660400"/>
              <a:gd name="connsiteY3" fmla="*/ 455082 h 546100"/>
              <a:gd name="connsiteX4" fmla="*/ 569382 w 660400"/>
              <a:gd name="connsiteY4" fmla="*/ 546100 h 546100"/>
              <a:gd name="connsiteX5" fmla="*/ 0 w 660400"/>
              <a:gd name="connsiteY5" fmla="*/ 54610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400" h="546100">
                <a:moveTo>
                  <a:pt x="0" y="0"/>
                </a:moveTo>
                <a:lnTo>
                  <a:pt x="569382" y="0"/>
                </a:lnTo>
                <a:cubicBezTo>
                  <a:pt x="619650" y="0"/>
                  <a:pt x="660400" y="40750"/>
                  <a:pt x="660400" y="91018"/>
                </a:cubicBezTo>
                <a:lnTo>
                  <a:pt x="660400" y="455082"/>
                </a:lnTo>
                <a:cubicBezTo>
                  <a:pt x="660400" y="505350"/>
                  <a:pt x="619650" y="546100"/>
                  <a:pt x="569382" y="546100"/>
                </a:cubicBezTo>
                <a:lnTo>
                  <a:pt x="0" y="546100"/>
                </a:lnTo>
                <a:close/>
              </a:path>
            </a:pathLst>
          </a:custGeom>
          <a:gradFill>
            <a:gsLst>
              <a:gs pos="0">
                <a:srgbClr val="E63E2D"/>
              </a:gs>
              <a:gs pos="100000">
                <a:srgbClr val="88151B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3" name="组合 35"/>
          <p:cNvGrpSpPr>
            <a:grpSpLocks/>
          </p:cNvGrpSpPr>
          <p:nvPr/>
        </p:nvGrpSpPr>
        <p:grpSpPr bwMode="auto">
          <a:xfrm flipH="1">
            <a:off x="11598275" y="155575"/>
            <a:ext cx="581025" cy="844550"/>
            <a:chOff x="23811" y="345968"/>
            <a:chExt cx="511265" cy="844763"/>
          </a:xfrm>
        </p:grpSpPr>
        <p:sp>
          <p:nvSpPr>
            <p:cNvPr id="31" name="直角三角形 30"/>
            <p:cNvSpPr/>
            <p:nvPr/>
          </p:nvSpPr>
          <p:spPr>
            <a:xfrm flipV="1">
              <a:off x="23811" y="1038293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直角三角形 31"/>
            <p:cNvSpPr/>
            <p:nvPr/>
          </p:nvSpPr>
          <p:spPr>
            <a:xfrm flipH="1">
              <a:off x="468389" y="428539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任意多边形: 形状 31"/>
            <p:cNvSpPr/>
            <p:nvPr/>
          </p:nvSpPr>
          <p:spPr>
            <a:xfrm rot="1800000">
              <a:off x="228635" y="345968"/>
              <a:ext cx="101618" cy="844763"/>
            </a:xfrm>
            <a:custGeom>
              <a:avLst/>
              <a:gdLst>
                <a:gd name="connsiteX0" fmla="*/ 0 w 111276"/>
                <a:gd name="connsiteY0" fmla="*/ 64245 h 915899"/>
                <a:gd name="connsiteX1" fmla="*/ 111276 w 111276"/>
                <a:gd name="connsiteY1" fmla="*/ 0 h 915899"/>
                <a:gd name="connsiteX2" fmla="*/ 111276 w 111276"/>
                <a:gd name="connsiteY2" fmla="*/ 851654 h 915899"/>
                <a:gd name="connsiteX3" fmla="*/ 0 w 111276"/>
                <a:gd name="connsiteY3" fmla="*/ 915899 h 91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276" h="915899">
                  <a:moveTo>
                    <a:pt x="0" y="64245"/>
                  </a:moveTo>
                  <a:lnTo>
                    <a:pt x="111276" y="0"/>
                  </a:lnTo>
                  <a:lnTo>
                    <a:pt x="111276" y="851654"/>
                  </a:lnTo>
                  <a:lnTo>
                    <a:pt x="0" y="915899"/>
                  </a:lnTo>
                  <a:close/>
                </a:path>
              </a:pathLst>
            </a:custGeom>
            <a:solidFill>
              <a:srgbClr val="F7A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26632" name="Picture 2" descr="T:\AGY-工作共享\06.部门资料\02.品牌宣传\logo\图片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79063" y="6188075"/>
            <a:ext cx="183515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 descr="C:\Users\qagy025\Desktop\74885840440788755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455" y="317500"/>
            <a:ext cx="2873144" cy="6219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2" descr="C:\Users\qagy025\Desktop\748858404407887557.jp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4480155" y="330200"/>
            <a:ext cx="2873143" cy="6219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矩形 17"/>
          <p:cNvSpPr/>
          <p:nvPr/>
        </p:nvSpPr>
        <p:spPr>
          <a:xfrm>
            <a:off x="393700" y="1003300"/>
            <a:ext cx="2882900" cy="571500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Picture 5" descr="C:\Users\qagy025\Desktop\5676809jr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123482" flipH="1">
            <a:off x="3330948" y="880354"/>
            <a:ext cx="1431551" cy="784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矩形 22"/>
          <p:cNvSpPr/>
          <p:nvPr/>
        </p:nvSpPr>
        <p:spPr>
          <a:xfrm>
            <a:off x="7797800" y="1244600"/>
            <a:ext cx="42418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中意乐享是面向中意全体内外勤的知识库，这里可以让知识流动起来，让个人知识转化为集体知识，让集体知识提高个人知识！中意乐享具有三大功能：知识库、乐问、课堂。</a:t>
            </a:r>
            <a:endParaRPr lang="en-US" altLang="zh-CN" dirty="0"/>
          </a:p>
          <a:p>
            <a:br>
              <a:rPr lang="zh-CN" altLang="en-US" dirty="0"/>
            </a:br>
            <a:r>
              <a:rPr lang="zh-CN" altLang="en-US" b="1" dirty="0"/>
              <a:t>知识库：</a:t>
            </a:r>
            <a:r>
              <a:rPr lang="zh-CN" altLang="en-US" dirty="0"/>
              <a:t>在这里可以互相学习，任何人都可以上传自己的知识，或者学习别人的知识。</a:t>
            </a:r>
            <a:endParaRPr lang="en-US" altLang="zh-CN" dirty="0"/>
          </a:p>
          <a:p>
            <a:br>
              <a:rPr lang="zh-CN" altLang="en-US" dirty="0"/>
            </a:br>
            <a:r>
              <a:rPr lang="zh-CN" altLang="en-US" b="1" dirty="0"/>
              <a:t>乐问：</a:t>
            </a:r>
            <a:r>
              <a:rPr lang="zh-CN" altLang="en-US" dirty="0"/>
              <a:t>在这里可以互相帮助，任何人都可以提出问题，或者解答别人的疑问。</a:t>
            </a:r>
            <a:endParaRPr lang="en-US" altLang="zh-CN" dirty="0"/>
          </a:p>
          <a:p>
            <a:br>
              <a:rPr lang="zh-CN" altLang="en-US" dirty="0"/>
            </a:br>
            <a:r>
              <a:rPr lang="zh-CN" altLang="en-US" b="1" dirty="0"/>
              <a:t>课堂：</a:t>
            </a:r>
            <a:r>
              <a:rPr lang="zh-CN" altLang="en-US" dirty="0"/>
              <a:t>在这里可以聆听绩优分享，公司会邀请各方面精英分享自己的心得。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24" name="TextBox 14"/>
          <p:cNvSpPr txBox="1">
            <a:spLocks noChangeArrowheads="1"/>
          </p:cNvSpPr>
          <p:nvPr/>
        </p:nvSpPr>
        <p:spPr bwMode="auto">
          <a:xfrm>
            <a:off x="9104313" y="293688"/>
            <a:ext cx="2323707" cy="538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中意乐享介绍</a:t>
            </a:r>
          </a:p>
        </p:txBody>
      </p:sp>
    </p:spTree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>
                <a:latin typeface="+mn-lt"/>
                <a:ea typeface="+mn-ea"/>
              </a:rPr>
              <a:t>e7d195523061f1c003d7160bb3852330e69e1b47c664ea0314E9593E18313AD830F940F1AC53C40C0B8B3D93D4DFF44B590F8D4A945ADE53F5D61968231FCAE157B0D7022AA0681C03E9FB4B1E3862D0666331DC31C762E38CCE9B004C881DBFF7ADBD3C08385A60E71AB27ABD5A85EF100AB78BD2C7D6EA1A4D2EC171CAF963D9202BB216975B45</a:t>
            </a:r>
            <a:endParaRPr lang="zh-CN" altLang="en-US" sz="100">
              <a:latin typeface="+mn-lt"/>
              <a:ea typeface="+mn-ea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2" cstate="screen">
            <a:extLst/>
          </a:blip>
          <a:srcRect/>
          <a:stretch>
            <a:fillRect/>
          </a:stretch>
        </p:blipFill>
        <p:spPr>
          <a:xfrm flipH="1">
            <a:off x="11442700" y="304800"/>
            <a:ext cx="749300" cy="546100"/>
          </a:xfrm>
          <a:custGeom>
            <a:avLst/>
            <a:gdLst>
              <a:gd name="connsiteX0" fmla="*/ 0 w 660400"/>
              <a:gd name="connsiteY0" fmla="*/ 0 h 546100"/>
              <a:gd name="connsiteX1" fmla="*/ 569382 w 660400"/>
              <a:gd name="connsiteY1" fmla="*/ 0 h 546100"/>
              <a:gd name="connsiteX2" fmla="*/ 660400 w 660400"/>
              <a:gd name="connsiteY2" fmla="*/ 91018 h 546100"/>
              <a:gd name="connsiteX3" fmla="*/ 660400 w 660400"/>
              <a:gd name="connsiteY3" fmla="*/ 455082 h 546100"/>
              <a:gd name="connsiteX4" fmla="*/ 569382 w 660400"/>
              <a:gd name="connsiteY4" fmla="*/ 546100 h 546100"/>
              <a:gd name="connsiteX5" fmla="*/ 0 w 660400"/>
              <a:gd name="connsiteY5" fmla="*/ 54610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400" h="546100">
                <a:moveTo>
                  <a:pt x="0" y="0"/>
                </a:moveTo>
                <a:lnTo>
                  <a:pt x="569382" y="0"/>
                </a:lnTo>
                <a:cubicBezTo>
                  <a:pt x="619650" y="0"/>
                  <a:pt x="660400" y="40750"/>
                  <a:pt x="660400" y="91018"/>
                </a:cubicBezTo>
                <a:lnTo>
                  <a:pt x="660400" y="455082"/>
                </a:lnTo>
                <a:cubicBezTo>
                  <a:pt x="660400" y="505350"/>
                  <a:pt x="619650" y="546100"/>
                  <a:pt x="569382" y="546100"/>
                </a:cubicBezTo>
                <a:lnTo>
                  <a:pt x="0" y="546100"/>
                </a:lnTo>
                <a:close/>
              </a:path>
            </a:pathLst>
          </a:custGeom>
          <a:gradFill>
            <a:gsLst>
              <a:gs pos="0">
                <a:srgbClr val="E63E2D"/>
              </a:gs>
              <a:gs pos="100000">
                <a:srgbClr val="88151B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3" name="组合 35"/>
          <p:cNvGrpSpPr>
            <a:grpSpLocks/>
          </p:cNvGrpSpPr>
          <p:nvPr/>
        </p:nvGrpSpPr>
        <p:grpSpPr bwMode="auto">
          <a:xfrm flipH="1">
            <a:off x="11598275" y="155575"/>
            <a:ext cx="581025" cy="844550"/>
            <a:chOff x="23811" y="345968"/>
            <a:chExt cx="511265" cy="844763"/>
          </a:xfrm>
        </p:grpSpPr>
        <p:sp>
          <p:nvSpPr>
            <p:cNvPr id="31" name="直角三角形 30"/>
            <p:cNvSpPr/>
            <p:nvPr/>
          </p:nvSpPr>
          <p:spPr>
            <a:xfrm flipV="1">
              <a:off x="23811" y="1038293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直角三角形 31"/>
            <p:cNvSpPr/>
            <p:nvPr/>
          </p:nvSpPr>
          <p:spPr>
            <a:xfrm flipH="1">
              <a:off x="468389" y="428539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任意多边形: 形状 31"/>
            <p:cNvSpPr/>
            <p:nvPr/>
          </p:nvSpPr>
          <p:spPr>
            <a:xfrm rot="1800000">
              <a:off x="228635" y="345968"/>
              <a:ext cx="101618" cy="844763"/>
            </a:xfrm>
            <a:custGeom>
              <a:avLst/>
              <a:gdLst>
                <a:gd name="connsiteX0" fmla="*/ 0 w 111276"/>
                <a:gd name="connsiteY0" fmla="*/ 64245 h 915899"/>
                <a:gd name="connsiteX1" fmla="*/ 111276 w 111276"/>
                <a:gd name="connsiteY1" fmla="*/ 0 h 915899"/>
                <a:gd name="connsiteX2" fmla="*/ 111276 w 111276"/>
                <a:gd name="connsiteY2" fmla="*/ 851654 h 915899"/>
                <a:gd name="connsiteX3" fmla="*/ 0 w 111276"/>
                <a:gd name="connsiteY3" fmla="*/ 915899 h 91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276" h="915899">
                  <a:moveTo>
                    <a:pt x="0" y="64245"/>
                  </a:moveTo>
                  <a:lnTo>
                    <a:pt x="111276" y="0"/>
                  </a:lnTo>
                  <a:lnTo>
                    <a:pt x="111276" y="851654"/>
                  </a:lnTo>
                  <a:lnTo>
                    <a:pt x="0" y="915899"/>
                  </a:lnTo>
                  <a:close/>
                </a:path>
              </a:pathLst>
            </a:custGeom>
            <a:solidFill>
              <a:srgbClr val="F7A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26632" name="Picture 2" descr="T:\AGY-工作共享\06.部门资料\02.品牌宣传\logo\图片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79063" y="6188075"/>
            <a:ext cx="183515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 descr="C:\Users\qagy025\Desktop\748858404407887557.jp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403455" y="317500"/>
            <a:ext cx="2873143" cy="6219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2" descr="C:\Users\qagy025\Desktop\748858404407887557.jp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4480155" y="330201"/>
            <a:ext cx="2873143" cy="62198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矩形 17"/>
          <p:cNvSpPr/>
          <p:nvPr/>
        </p:nvSpPr>
        <p:spPr>
          <a:xfrm>
            <a:off x="2781300" y="5067300"/>
            <a:ext cx="469900" cy="469900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Picture 5" descr="C:\Users\qagy025\Desktop\5676809jr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1015756" flipH="1">
            <a:off x="3089647" y="4271254"/>
            <a:ext cx="1431551" cy="784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矩形 22"/>
          <p:cNvSpPr/>
          <p:nvPr/>
        </p:nvSpPr>
        <p:spPr>
          <a:xfrm>
            <a:off x="7797800" y="1244600"/>
            <a:ext cx="42418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知识库：</a:t>
            </a:r>
            <a:endParaRPr lang="en-US" altLang="zh-CN" b="1" dirty="0"/>
          </a:p>
          <a:p>
            <a:r>
              <a:rPr lang="zh-CN" altLang="en-US" dirty="0"/>
              <a:t>在这里可以互相学习，任何人都可以上传自己的知识，或者学习别人的知识。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如何上传知识</a:t>
            </a:r>
            <a:br>
              <a:rPr lang="zh-CN" altLang="en-US" dirty="0"/>
            </a:br>
            <a:r>
              <a:rPr lang="zh-CN" altLang="en-US" dirty="0"/>
              <a:t>在打开界面中找到铅笔图标，点击该图标。就会打开分享页面，可以编写文字和上传图片，支持复制粘贴。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如果文章质量够高，被打赏的几率就越高。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14" name="TextBox 14"/>
          <p:cNvSpPr txBox="1">
            <a:spLocks noChangeArrowheads="1"/>
          </p:cNvSpPr>
          <p:nvPr/>
        </p:nvSpPr>
        <p:spPr bwMode="auto">
          <a:xfrm>
            <a:off x="10158413" y="293688"/>
            <a:ext cx="1284961" cy="538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知识库</a:t>
            </a:r>
          </a:p>
        </p:txBody>
      </p:sp>
      <p:pic>
        <p:nvPicPr>
          <p:cNvPr id="15" name="Picture 2" descr="C:\Users\qagy025\Desktop\640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962212" y="4597400"/>
            <a:ext cx="2019988" cy="1893888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>
                <a:latin typeface="+mn-lt"/>
                <a:ea typeface="+mn-ea"/>
              </a:rPr>
              <a:t>e7d195523061f1c003d7160bb3852330e69e1b47c664ea0314E9593E18313AD830F940F1AC53C40C0B8B3D93D4DFF44B590F8D4A945ADE53F5D61968231FCAE157B0D7022AA0681C03E9FB4B1E3862D0666331DC31C762E38CCE9B004C881DBFF7ADBD3C08385A60E71AB27ABD5A85EF100AB78BD2C7D6EA1A4D2EC171CAF963D9202BB216975B45</a:t>
            </a:r>
            <a:endParaRPr lang="zh-CN" altLang="en-US" sz="100">
              <a:latin typeface="+mn-lt"/>
              <a:ea typeface="+mn-ea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2" cstate="screen">
            <a:extLst/>
          </a:blip>
          <a:srcRect/>
          <a:stretch>
            <a:fillRect/>
          </a:stretch>
        </p:blipFill>
        <p:spPr>
          <a:xfrm flipH="1">
            <a:off x="11442700" y="304800"/>
            <a:ext cx="749300" cy="546100"/>
          </a:xfrm>
          <a:custGeom>
            <a:avLst/>
            <a:gdLst>
              <a:gd name="connsiteX0" fmla="*/ 0 w 660400"/>
              <a:gd name="connsiteY0" fmla="*/ 0 h 546100"/>
              <a:gd name="connsiteX1" fmla="*/ 569382 w 660400"/>
              <a:gd name="connsiteY1" fmla="*/ 0 h 546100"/>
              <a:gd name="connsiteX2" fmla="*/ 660400 w 660400"/>
              <a:gd name="connsiteY2" fmla="*/ 91018 h 546100"/>
              <a:gd name="connsiteX3" fmla="*/ 660400 w 660400"/>
              <a:gd name="connsiteY3" fmla="*/ 455082 h 546100"/>
              <a:gd name="connsiteX4" fmla="*/ 569382 w 660400"/>
              <a:gd name="connsiteY4" fmla="*/ 546100 h 546100"/>
              <a:gd name="connsiteX5" fmla="*/ 0 w 660400"/>
              <a:gd name="connsiteY5" fmla="*/ 54610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400" h="546100">
                <a:moveTo>
                  <a:pt x="0" y="0"/>
                </a:moveTo>
                <a:lnTo>
                  <a:pt x="569382" y="0"/>
                </a:lnTo>
                <a:cubicBezTo>
                  <a:pt x="619650" y="0"/>
                  <a:pt x="660400" y="40750"/>
                  <a:pt x="660400" y="91018"/>
                </a:cubicBezTo>
                <a:lnTo>
                  <a:pt x="660400" y="455082"/>
                </a:lnTo>
                <a:cubicBezTo>
                  <a:pt x="660400" y="505350"/>
                  <a:pt x="619650" y="546100"/>
                  <a:pt x="569382" y="546100"/>
                </a:cubicBezTo>
                <a:lnTo>
                  <a:pt x="0" y="546100"/>
                </a:lnTo>
                <a:close/>
              </a:path>
            </a:pathLst>
          </a:custGeom>
          <a:gradFill>
            <a:gsLst>
              <a:gs pos="0">
                <a:srgbClr val="E63E2D"/>
              </a:gs>
              <a:gs pos="100000">
                <a:srgbClr val="88151B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3" name="组合 35"/>
          <p:cNvGrpSpPr>
            <a:grpSpLocks/>
          </p:cNvGrpSpPr>
          <p:nvPr/>
        </p:nvGrpSpPr>
        <p:grpSpPr bwMode="auto">
          <a:xfrm flipH="1">
            <a:off x="11598275" y="155575"/>
            <a:ext cx="581025" cy="844550"/>
            <a:chOff x="23811" y="345968"/>
            <a:chExt cx="511265" cy="844763"/>
          </a:xfrm>
        </p:grpSpPr>
        <p:sp>
          <p:nvSpPr>
            <p:cNvPr id="31" name="直角三角形 30"/>
            <p:cNvSpPr/>
            <p:nvPr/>
          </p:nvSpPr>
          <p:spPr>
            <a:xfrm flipV="1">
              <a:off x="23811" y="1038293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直角三角形 31"/>
            <p:cNvSpPr/>
            <p:nvPr/>
          </p:nvSpPr>
          <p:spPr>
            <a:xfrm flipH="1">
              <a:off x="468389" y="428539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任意多边形: 形状 31"/>
            <p:cNvSpPr/>
            <p:nvPr/>
          </p:nvSpPr>
          <p:spPr>
            <a:xfrm rot="1800000">
              <a:off x="228635" y="345968"/>
              <a:ext cx="101618" cy="844763"/>
            </a:xfrm>
            <a:custGeom>
              <a:avLst/>
              <a:gdLst>
                <a:gd name="connsiteX0" fmla="*/ 0 w 111276"/>
                <a:gd name="connsiteY0" fmla="*/ 64245 h 915899"/>
                <a:gd name="connsiteX1" fmla="*/ 111276 w 111276"/>
                <a:gd name="connsiteY1" fmla="*/ 0 h 915899"/>
                <a:gd name="connsiteX2" fmla="*/ 111276 w 111276"/>
                <a:gd name="connsiteY2" fmla="*/ 851654 h 915899"/>
                <a:gd name="connsiteX3" fmla="*/ 0 w 111276"/>
                <a:gd name="connsiteY3" fmla="*/ 915899 h 91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276" h="915899">
                  <a:moveTo>
                    <a:pt x="0" y="64245"/>
                  </a:moveTo>
                  <a:lnTo>
                    <a:pt x="111276" y="0"/>
                  </a:lnTo>
                  <a:lnTo>
                    <a:pt x="111276" y="851654"/>
                  </a:lnTo>
                  <a:lnTo>
                    <a:pt x="0" y="915899"/>
                  </a:lnTo>
                  <a:close/>
                </a:path>
              </a:pathLst>
            </a:custGeom>
            <a:solidFill>
              <a:srgbClr val="F7A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26632" name="Picture 2" descr="T:\AGY-工作共享\06.部门资料\02.品牌宣传\logo\图片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79063" y="6188075"/>
            <a:ext cx="183515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矩形 15"/>
          <p:cNvSpPr/>
          <p:nvPr/>
        </p:nvSpPr>
        <p:spPr>
          <a:xfrm>
            <a:off x="4450137" y="399534"/>
            <a:ext cx="3506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中意乐享：</a:t>
            </a:r>
            <a:r>
              <a:rPr lang="en-US" altLang="zh-CN" dirty="0"/>
              <a:t>https://lexiangla.com/</a:t>
            </a:r>
            <a:endParaRPr lang="zh-CN" altLang="en-US" dirty="0"/>
          </a:p>
        </p:txBody>
      </p:sp>
      <p:pic>
        <p:nvPicPr>
          <p:cNvPr id="5" name="Picture 3" descr="C:\Users\qagy025\Desktop\无标题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49399" y="941822"/>
            <a:ext cx="8901113" cy="4849378"/>
          </a:xfrm>
          <a:prstGeom prst="rect">
            <a:avLst/>
          </a:prstGeom>
          <a:noFill/>
        </p:spPr>
      </p:pic>
      <p:sp>
        <p:nvSpPr>
          <p:cNvPr id="19" name="TextBox 14"/>
          <p:cNvSpPr txBox="1">
            <a:spLocks noChangeArrowheads="1"/>
          </p:cNvSpPr>
          <p:nvPr/>
        </p:nvSpPr>
        <p:spPr bwMode="auto">
          <a:xfrm>
            <a:off x="9104313" y="293688"/>
            <a:ext cx="2323707" cy="538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登录中意乐享</a:t>
            </a:r>
          </a:p>
        </p:txBody>
      </p:sp>
      <p:sp>
        <p:nvSpPr>
          <p:cNvPr id="23" name="矩形 22"/>
          <p:cNvSpPr/>
          <p:nvPr/>
        </p:nvSpPr>
        <p:spPr>
          <a:xfrm>
            <a:off x="2311400" y="6072138"/>
            <a:ext cx="7518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点击“企业微信登录”打开二维码，用微信扫描，进入乐享网页版，</a:t>
            </a:r>
          </a:p>
        </p:txBody>
      </p:sp>
    </p:spTree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>
                <a:latin typeface="+mn-lt"/>
                <a:ea typeface="+mn-ea"/>
              </a:rPr>
              <a:t>e7d195523061f1c003d7160bb3852330e69e1b47c664ea0314E9593E18313AD830F940F1AC53C40C0B8B3D93D4DFF44B590F8D4A945ADE53F5D61968231FCAE157B0D7022AA0681C03E9FB4B1E3862D0666331DC31C762E38CCE9B004C881DBFF7ADBD3C08385A60E71AB27ABD5A85EF100AB78BD2C7D6EA1A4D2EC171CAF963D9202BB216975B45</a:t>
            </a:r>
            <a:endParaRPr lang="zh-CN" altLang="en-US" sz="100">
              <a:latin typeface="+mn-lt"/>
              <a:ea typeface="+mn-ea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2" cstate="screen">
            <a:extLst/>
          </a:blip>
          <a:srcRect/>
          <a:stretch>
            <a:fillRect/>
          </a:stretch>
        </p:blipFill>
        <p:spPr>
          <a:xfrm flipH="1">
            <a:off x="11442700" y="304800"/>
            <a:ext cx="749300" cy="546100"/>
          </a:xfrm>
          <a:custGeom>
            <a:avLst/>
            <a:gdLst>
              <a:gd name="connsiteX0" fmla="*/ 0 w 660400"/>
              <a:gd name="connsiteY0" fmla="*/ 0 h 546100"/>
              <a:gd name="connsiteX1" fmla="*/ 569382 w 660400"/>
              <a:gd name="connsiteY1" fmla="*/ 0 h 546100"/>
              <a:gd name="connsiteX2" fmla="*/ 660400 w 660400"/>
              <a:gd name="connsiteY2" fmla="*/ 91018 h 546100"/>
              <a:gd name="connsiteX3" fmla="*/ 660400 w 660400"/>
              <a:gd name="connsiteY3" fmla="*/ 455082 h 546100"/>
              <a:gd name="connsiteX4" fmla="*/ 569382 w 660400"/>
              <a:gd name="connsiteY4" fmla="*/ 546100 h 546100"/>
              <a:gd name="connsiteX5" fmla="*/ 0 w 660400"/>
              <a:gd name="connsiteY5" fmla="*/ 54610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400" h="546100">
                <a:moveTo>
                  <a:pt x="0" y="0"/>
                </a:moveTo>
                <a:lnTo>
                  <a:pt x="569382" y="0"/>
                </a:lnTo>
                <a:cubicBezTo>
                  <a:pt x="619650" y="0"/>
                  <a:pt x="660400" y="40750"/>
                  <a:pt x="660400" y="91018"/>
                </a:cubicBezTo>
                <a:lnTo>
                  <a:pt x="660400" y="455082"/>
                </a:lnTo>
                <a:cubicBezTo>
                  <a:pt x="660400" y="505350"/>
                  <a:pt x="619650" y="546100"/>
                  <a:pt x="569382" y="546100"/>
                </a:cubicBezTo>
                <a:lnTo>
                  <a:pt x="0" y="546100"/>
                </a:lnTo>
                <a:close/>
              </a:path>
            </a:pathLst>
          </a:custGeom>
          <a:gradFill>
            <a:gsLst>
              <a:gs pos="0">
                <a:srgbClr val="E63E2D"/>
              </a:gs>
              <a:gs pos="100000">
                <a:srgbClr val="88151B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3" name="组合 35"/>
          <p:cNvGrpSpPr>
            <a:grpSpLocks/>
          </p:cNvGrpSpPr>
          <p:nvPr/>
        </p:nvGrpSpPr>
        <p:grpSpPr bwMode="auto">
          <a:xfrm flipH="1">
            <a:off x="11598275" y="155575"/>
            <a:ext cx="581025" cy="844550"/>
            <a:chOff x="23811" y="345968"/>
            <a:chExt cx="511265" cy="844763"/>
          </a:xfrm>
        </p:grpSpPr>
        <p:sp>
          <p:nvSpPr>
            <p:cNvPr id="31" name="直角三角形 30"/>
            <p:cNvSpPr/>
            <p:nvPr/>
          </p:nvSpPr>
          <p:spPr>
            <a:xfrm flipV="1">
              <a:off x="23811" y="1038293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直角三角形 31"/>
            <p:cNvSpPr/>
            <p:nvPr/>
          </p:nvSpPr>
          <p:spPr>
            <a:xfrm flipH="1">
              <a:off x="468389" y="428539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任意多边形: 形状 31"/>
            <p:cNvSpPr/>
            <p:nvPr/>
          </p:nvSpPr>
          <p:spPr>
            <a:xfrm rot="1800000">
              <a:off x="228635" y="345968"/>
              <a:ext cx="101618" cy="844763"/>
            </a:xfrm>
            <a:custGeom>
              <a:avLst/>
              <a:gdLst>
                <a:gd name="connsiteX0" fmla="*/ 0 w 111276"/>
                <a:gd name="connsiteY0" fmla="*/ 64245 h 915899"/>
                <a:gd name="connsiteX1" fmla="*/ 111276 w 111276"/>
                <a:gd name="connsiteY1" fmla="*/ 0 h 915899"/>
                <a:gd name="connsiteX2" fmla="*/ 111276 w 111276"/>
                <a:gd name="connsiteY2" fmla="*/ 851654 h 915899"/>
                <a:gd name="connsiteX3" fmla="*/ 0 w 111276"/>
                <a:gd name="connsiteY3" fmla="*/ 915899 h 91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276" h="915899">
                  <a:moveTo>
                    <a:pt x="0" y="64245"/>
                  </a:moveTo>
                  <a:lnTo>
                    <a:pt x="111276" y="0"/>
                  </a:lnTo>
                  <a:lnTo>
                    <a:pt x="111276" y="851654"/>
                  </a:lnTo>
                  <a:lnTo>
                    <a:pt x="0" y="915899"/>
                  </a:lnTo>
                  <a:close/>
                </a:path>
              </a:pathLst>
            </a:custGeom>
            <a:solidFill>
              <a:srgbClr val="F7A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26632" name="Picture 2" descr="T:\AGY-工作共享\06.部门资料\02.品牌宣传\logo\图片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79063" y="6188075"/>
            <a:ext cx="183515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3" name="TextBox 14"/>
          <p:cNvSpPr txBox="1">
            <a:spLocks noChangeArrowheads="1"/>
          </p:cNvSpPr>
          <p:nvPr/>
        </p:nvSpPr>
        <p:spPr bwMode="auto">
          <a:xfrm>
            <a:off x="8812213" y="306388"/>
            <a:ext cx="2669956" cy="538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网页版中意乐享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368300" y="434340"/>
            <a:ext cx="7556500" cy="6045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文本框 22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8229601" y="2311400"/>
            <a:ext cx="39624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通过网页版可以上传的文件格式很多，</a:t>
            </a:r>
            <a:br>
              <a:rPr lang="zh-CN" altLang="en-US" dirty="0"/>
            </a:br>
            <a:endParaRPr lang="zh-CN" altLang="en-US" dirty="0"/>
          </a:p>
          <a:p>
            <a:r>
              <a:rPr lang="zh-CN" altLang="en-US" dirty="0"/>
              <a:t>包括</a:t>
            </a:r>
            <a:r>
              <a:rPr lang="en-US" altLang="zh-CN" dirty="0"/>
              <a:t>word</a:t>
            </a:r>
            <a:r>
              <a:rPr lang="zh-CN" altLang="en-US" dirty="0"/>
              <a:t>、</a:t>
            </a:r>
            <a:r>
              <a:rPr lang="en-US" altLang="zh-CN" dirty="0"/>
              <a:t>excel</a:t>
            </a:r>
            <a:r>
              <a:rPr lang="zh-CN" altLang="en-US" dirty="0"/>
              <a:t>、</a:t>
            </a:r>
            <a:r>
              <a:rPr lang="en-US" altLang="zh-CN" dirty="0" err="1"/>
              <a:t>ppt</a:t>
            </a:r>
            <a:r>
              <a:rPr lang="zh-CN" altLang="en-US" dirty="0"/>
              <a:t>、视频等，</a:t>
            </a:r>
          </a:p>
          <a:p>
            <a:r>
              <a:rPr lang="zh-CN" altLang="en-US" dirty="0"/>
              <a:t>相关保险知识都可以拿来分享，并可以获得打赏</a:t>
            </a:r>
          </a:p>
        </p:txBody>
      </p:sp>
    </p:spTree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>
                <a:latin typeface="+mn-lt"/>
                <a:ea typeface="+mn-ea"/>
              </a:rPr>
              <a:t>e7d195523061f1c003d7160bb3852330e69e1b47c664ea0314E9593E18313AD830F940F1AC53C40C0B8B3D93D4DFF44B590F8D4A945ADE53F5D61968231FCAE157B0D7022AA0681C03E9FB4B1E3862D0666331DC31C762E38CCE9B004C881DBFF7ADBD3C08385A60E71AB27ABD5A85EF100AB78BD2C7D6EA1A4D2EC171CAF963D9202BB216975B45</a:t>
            </a:r>
            <a:endParaRPr lang="zh-CN" altLang="en-US" sz="100">
              <a:latin typeface="+mn-lt"/>
              <a:ea typeface="+mn-ea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2" cstate="screen">
            <a:extLst/>
          </a:blip>
          <a:srcRect/>
          <a:stretch>
            <a:fillRect/>
          </a:stretch>
        </p:blipFill>
        <p:spPr>
          <a:xfrm flipH="1">
            <a:off x="11442700" y="304800"/>
            <a:ext cx="749300" cy="546100"/>
          </a:xfrm>
          <a:custGeom>
            <a:avLst/>
            <a:gdLst>
              <a:gd name="connsiteX0" fmla="*/ 0 w 660400"/>
              <a:gd name="connsiteY0" fmla="*/ 0 h 546100"/>
              <a:gd name="connsiteX1" fmla="*/ 569382 w 660400"/>
              <a:gd name="connsiteY1" fmla="*/ 0 h 546100"/>
              <a:gd name="connsiteX2" fmla="*/ 660400 w 660400"/>
              <a:gd name="connsiteY2" fmla="*/ 91018 h 546100"/>
              <a:gd name="connsiteX3" fmla="*/ 660400 w 660400"/>
              <a:gd name="connsiteY3" fmla="*/ 455082 h 546100"/>
              <a:gd name="connsiteX4" fmla="*/ 569382 w 660400"/>
              <a:gd name="connsiteY4" fmla="*/ 546100 h 546100"/>
              <a:gd name="connsiteX5" fmla="*/ 0 w 660400"/>
              <a:gd name="connsiteY5" fmla="*/ 54610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400" h="546100">
                <a:moveTo>
                  <a:pt x="0" y="0"/>
                </a:moveTo>
                <a:lnTo>
                  <a:pt x="569382" y="0"/>
                </a:lnTo>
                <a:cubicBezTo>
                  <a:pt x="619650" y="0"/>
                  <a:pt x="660400" y="40750"/>
                  <a:pt x="660400" y="91018"/>
                </a:cubicBezTo>
                <a:lnTo>
                  <a:pt x="660400" y="455082"/>
                </a:lnTo>
                <a:cubicBezTo>
                  <a:pt x="660400" y="505350"/>
                  <a:pt x="619650" y="546100"/>
                  <a:pt x="569382" y="546100"/>
                </a:cubicBezTo>
                <a:lnTo>
                  <a:pt x="0" y="546100"/>
                </a:lnTo>
                <a:close/>
              </a:path>
            </a:pathLst>
          </a:custGeom>
          <a:gradFill>
            <a:gsLst>
              <a:gs pos="0">
                <a:srgbClr val="E63E2D"/>
              </a:gs>
              <a:gs pos="100000">
                <a:srgbClr val="88151B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3" name="组合 35"/>
          <p:cNvGrpSpPr>
            <a:grpSpLocks/>
          </p:cNvGrpSpPr>
          <p:nvPr/>
        </p:nvGrpSpPr>
        <p:grpSpPr bwMode="auto">
          <a:xfrm flipH="1">
            <a:off x="11598275" y="155575"/>
            <a:ext cx="581025" cy="844550"/>
            <a:chOff x="23811" y="345968"/>
            <a:chExt cx="511265" cy="844763"/>
          </a:xfrm>
        </p:grpSpPr>
        <p:sp>
          <p:nvSpPr>
            <p:cNvPr id="31" name="直角三角形 30"/>
            <p:cNvSpPr/>
            <p:nvPr/>
          </p:nvSpPr>
          <p:spPr>
            <a:xfrm flipV="1">
              <a:off x="23811" y="1038293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直角三角形 31"/>
            <p:cNvSpPr/>
            <p:nvPr/>
          </p:nvSpPr>
          <p:spPr>
            <a:xfrm flipH="1">
              <a:off x="468389" y="428539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任意多边形: 形状 31"/>
            <p:cNvSpPr/>
            <p:nvPr/>
          </p:nvSpPr>
          <p:spPr>
            <a:xfrm rot="1800000">
              <a:off x="228635" y="345968"/>
              <a:ext cx="101618" cy="844763"/>
            </a:xfrm>
            <a:custGeom>
              <a:avLst/>
              <a:gdLst>
                <a:gd name="connsiteX0" fmla="*/ 0 w 111276"/>
                <a:gd name="connsiteY0" fmla="*/ 64245 h 915899"/>
                <a:gd name="connsiteX1" fmla="*/ 111276 w 111276"/>
                <a:gd name="connsiteY1" fmla="*/ 0 h 915899"/>
                <a:gd name="connsiteX2" fmla="*/ 111276 w 111276"/>
                <a:gd name="connsiteY2" fmla="*/ 851654 h 915899"/>
                <a:gd name="connsiteX3" fmla="*/ 0 w 111276"/>
                <a:gd name="connsiteY3" fmla="*/ 915899 h 91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276" h="915899">
                  <a:moveTo>
                    <a:pt x="0" y="64245"/>
                  </a:moveTo>
                  <a:lnTo>
                    <a:pt x="111276" y="0"/>
                  </a:lnTo>
                  <a:lnTo>
                    <a:pt x="111276" y="851654"/>
                  </a:lnTo>
                  <a:lnTo>
                    <a:pt x="0" y="915899"/>
                  </a:lnTo>
                  <a:close/>
                </a:path>
              </a:pathLst>
            </a:custGeom>
            <a:solidFill>
              <a:srgbClr val="F7A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26632" name="Picture 2" descr="T:\AGY-工作共享\06.部门资料\02.品牌宣传\logo\图片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79063" y="6188075"/>
            <a:ext cx="183515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 descr="https://mmbiz.qpic.cn/mmbiz_jpg/9ibAs3tLHpxS73zpKDGlDSsD4gVqqosuriaWPDx1j6nzk2cFxktO7olQAJZhUxZVUNdrvzTibs3veVzFPOdE5y8tA/640?wx_fmt=jpeg&amp;wxfrom=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779119" y="1295400"/>
            <a:ext cx="2425456" cy="3748088"/>
          </a:xfrm>
          <a:prstGeom prst="rect">
            <a:avLst/>
          </a:prstGeom>
          <a:noFill/>
        </p:spPr>
      </p:pic>
      <p:sp>
        <p:nvSpPr>
          <p:cNvPr id="16" name="矩形 15"/>
          <p:cNvSpPr/>
          <p:nvPr/>
        </p:nvSpPr>
        <p:spPr>
          <a:xfrm>
            <a:off x="203200" y="390247"/>
            <a:ext cx="82550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那么做为阅读者，什么情况下可以赞赏，赞赏多少合适呢？</a:t>
            </a:r>
          </a:p>
          <a:p>
            <a:r>
              <a:rPr lang="zh-CN" altLang="en-US" dirty="0"/>
              <a:t>如果你觉得文章是：</a:t>
            </a:r>
            <a:br>
              <a:rPr lang="zh-CN" altLang="en-US" dirty="0"/>
            </a:br>
            <a:r>
              <a:rPr lang="zh-CN" altLang="en-US" dirty="0"/>
              <a:t>干货满满的营销案例，可以赞赏一个</a:t>
            </a:r>
            <a:r>
              <a:rPr lang="en-US" altLang="zh-CN" dirty="0"/>
              <a:t>~</a:t>
            </a:r>
          </a:p>
          <a:p>
            <a:r>
              <a:rPr lang="zh-CN" altLang="en-US" dirty="0"/>
              <a:t>条理清晰的话术处理，可以赞赏一个</a:t>
            </a:r>
            <a:r>
              <a:rPr lang="en-US" altLang="zh-CN" dirty="0"/>
              <a:t>~</a:t>
            </a:r>
          </a:p>
          <a:p>
            <a:r>
              <a:rPr lang="zh-CN" altLang="en-US" dirty="0"/>
              <a:t>深受启发的绩优分享，可以赞赏一个</a:t>
            </a:r>
            <a:r>
              <a:rPr lang="en-US" altLang="zh-CN" dirty="0"/>
              <a:t>~</a:t>
            </a:r>
          </a:p>
          <a:p>
            <a:r>
              <a:rPr lang="zh-CN" altLang="en-US" dirty="0"/>
              <a:t>总之，如果文章对你有帮助，都可以赞赏一个</a:t>
            </a:r>
            <a:r>
              <a:rPr lang="en-US" altLang="zh-CN" dirty="0"/>
              <a:t>~</a:t>
            </a:r>
            <a:r>
              <a:rPr lang="zh-CN" altLang="en-US" dirty="0"/>
              <a:t>来表达你对作者的感激、欣赏和鼓励！</a:t>
            </a:r>
          </a:p>
          <a:p>
            <a:r>
              <a:rPr lang="zh-CN" altLang="en-US" dirty="0"/>
              <a:t>最后要说：赞赏不强制，完全靠自愿！</a:t>
            </a:r>
          </a:p>
          <a:p>
            <a:endParaRPr lang="zh-CN" altLang="en-US" dirty="0"/>
          </a:p>
          <a:p>
            <a:r>
              <a:rPr lang="en-US" altLang="zh-CN" dirty="0"/>
              <a:t>1</a:t>
            </a:r>
            <a:r>
              <a:rPr lang="zh-CN" altLang="en-US" dirty="0"/>
              <a:t>、在哪赞赏？</a:t>
            </a:r>
          </a:p>
          <a:p>
            <a:r>
              <a:rPr lang="zh-CN" altLang="en-US" dirty="0"/>
              <a:t>用手机打开乐享，找到你想赞赏的文档，下拉到文档的最下方就可以找到赞赏按钮了！</a:t>
            </a:r>
            <a:br>
              <a:rPr lang="zh-CN" altLang="en-US" dirty="0"/>
            </a:br>
            <a:endParaRPr lang="zh-CN" altLang="en-US" dirty="0"/>
          </a:p>
          <a:p>
            <a:r>
              <a:rPr lang="en-US" altLang="zh-CN" dirty="0"/>
              <a:t>2</a:t>
            </a:r>
            <a:r>
              <a:rPr lang="zh-CN" altLang="en-US" dirty="0"/>
              <a:t>、赞赏多少？</a:t>
            </a:r>
          </a:p>
          <a:p>
            <a:r>
              <a:rPr lang="zh-CN" altLang="en-US" dirty="0"/>
              <a:t>乐享的赞赏金额随机生成，不超过</a:t>
            </a:r>
            <a:r>
              <a:rPr lang="en-US" altLang="zh-CN" dirty="0"/>
              <a:t>10</a:t>
            </a:r>
            <a:r>
              <a:rPr lang="zh-CN" altLang="en-US" dirty="0"/>
              <a:t>元的随机金额，当然可以“换个金额”。</a:t>
            </a:r>
          </a:p>
          <a:p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、赏金在哪？</a:t>
            </a:r>
            <a:endParaRPr lang="en-US" altLang="zh-CN" dirty="0"/>
          </a:p>
          <a:p>
            <a:r>
              <a:rPr lang="zh-CN" altLang="en-US" dirty="0"/>
              <a:t>如果你收到打赏，将会在企业微信收到一条消息通知，奖金会在三天内，通过企业支付到你的微信零钱中哦</a:t>
            </a:r>
            <a:r>
              <a:rPr lang="en-US" altLang="zh-CN" dirty="0"/>
              <a:t>~</a:t>
            </a:r>
          </a:p>
        </p:txBody>
      </p:sp>
      <p:sp>
        <p:nvSpPr>
          <p:cNvPr id="17" name="TextBox 14"/>
          <p:cNvSpPr txBox="1">
            <a:spLocks noChangeArrowheads="1"/>
          </p:cNvSpPr>
          <p:nvPr/>
        </p:nvSpPr>
        <p:spPr bwMode="auto">
          <a:xfrm>
            <a:off x="9790113" y="306388"/>
            <a:ext cx="1631210" cy="538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关于赞赏</a:t>
            </a:r>
          </a:p>
        </p:txBody>
      </p:sp>
    </p:spTree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>
                <a:latin typeface="+mn-lt"/>
                <a:ea typeface="+mn-ea"/>
              </a:rPr>
              <a:t>e7d195523061f1c003d7160bb3852330e69e1b47c664ea0314E9593E18313AD830F940F1AC53C40C0B8B3D93D4DFF44B590F8D4A945ADE53F5D61968231FCAE157B0D7022AA0681C03E9FB4B1E3862D0666331DC31C762E38CCE9B004C881DBFF7ADBD3C08385A60E71AB27ABD5A85EF100AB78BD2C7D6EA1A4D2EC171CAF963D9202BB216975B45</a:t>
            </a:r>
            <a:endParaRPr lang="zh-CN" altLang="en-US" sz="100">
              <a:latin typeface="+mn-lt"/>
              <a:ea typeface="+mn-ea"/>
            </a:endParaRPr>
          </a:p>
        </p:txBody>
      </p:sp>
      <p:pic>
        <p:nvPicPr>
          <p:cNvPr id="8" name="图片 7" descr="口号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02675" y="204788"/>
            <a:ext cx="3279775" cy="1244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2532" name="图片 225" descr="标志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738" y="5927725"/>
            <a:ext cx="1989137" cy="78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矩形 9"/>
          <p:cNvSpPr/>
          <p:nvPr/>
        </p:nvSpPr>
        <p:spPr>
          <a:xfrm>
            <a:off x="2194935" y="2677960"/>
            <a:ext cx="7802137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活动量管理工具介绍</a:t>
            </a:r>
          </a:p>
        </p:txBody>
      </p:sp>
    </p:spTree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>
                <a:latin typeface="+mn-lt"/>
                <a:ea typeface="+mn-ea"/>
              </a:rPr>
              <a:t>e7d195523061f1c003d7160bb3852330e69e1b47c664ea0314E9593E18313AD830F940F1AC53C40C0B8B3D93D4DFF44B590F8D4A945ADE53F5D61968231FCAE157B0D7022AA0681C03E9FB4B1E3862D0666331DC31C762E38CCE9B004C881DBFF7ADBD3C08385A60E71AB27ABD5A85EF100AB78BD2C7D6EA1A4D2EC171CAF963D9202BB216975B45</a:t>
            </a:r>
            <a:endParaRPr lang="zh-CN" altLang="en-US" sz="100">
              <a:latin typeface="+mn-lt"/>
              <a:ea typeface="+mn-ea"/>
            </a:endParaRPr>
          </a:p>
        </p:txBody>
      </p:sp>
      <p:grpSp>
        <p:nvGrpSpPr>
          <p:cNvPr id="3" name="组合 14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-1" y="0"/>
            <a:chExt cx="12192001" cy="6858000"/>
          </a:xfrm>
        </p:grpSpPr>
        <p:pic>
          <p:nvPicPr>
            <p:cNvPr id="25638" name="图片 9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0" y="7806"/>
              <a:ext cx="12192000" cy="684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矩形 26"/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25604" name="图片 11"/>
          <p:cNvPicPr>
            <a:picLocks noChangeAspect="1"/>
          </p:cNvPicPr>
          <p:nvPr/>
        </p:nvPicPr>
        <p:blipFill>
          <a:blip r:embed="rId3" cstate="print"/>
          <a:srcRect t="-166" r="77106" b="100000"/>
          <a:stretch>
            <a:fillRect/>
          </a:stretch>
        </p:blipFill>
        <p:spPr bwMode="auto">
          <a:xfrm>
            <a:off x="-4763" y="0"/>
            <a:ext cx="2811463" cy="1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screen">
            <a:extLst/>
          </a:blip>
          <a:srcRect/>
          <a:stretch>
            <a:fillRect/>
          </a:stretch>
        </p:blipFill>
        <p:spPr>
          <a:xfrm>
            <a:off x="0" y="495300"/>
            <a:ext cx="660400" cy="546100"/>
          </a:xfrm>
          <a:custGeom>
            <a:avLst/>
            <a:gdLst>
              <a:gd name="connsiteX0" fmla="*/ 0 w 660400"/>
              <a:gd name="connsiteY0" fmla="*/ 0 h 546100"/>
              <a:gd name="connsiteX1" fmla="*/ 569382 w 660400"/>
              <a:gd name="connsiteY1" fmla="*/ 0 h 546100"/>
              <a:gd name="connsiteX2" fmla="*/ 660400 w 660400"/>
              <a:gd name="connsiteY2" fmla="*/ 91018 h 546100"/>
              <a:gd name="connsiteX3" fmla="*/ 660400 w 660400"/>
              <a:gd name="connsiteY3" fmla="*/ 455082 h 546100"/>
              <a:gd name="connsiteX4" fmla="*/ 569382 w 660400"/>
              <a:gd name="connsiteY4" fmla="*/ 546100 h 546100"/>
              <a:gd name="connsiteX5" fmla="*/ 0 w 660400"/>
              <a:gd name="connsiteY5" fmla="*/ 54610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400" h="546100">
                <a:moveTo>
                  <a:pt x="0" y="0"/>
                </a:moveTo>
                <a:lnTo>
                  <a:pt x="569382" y="0"/>
                </a:lnTo>
                <a:cubicBezTo>
                  <a:pt x="619650" y="0"/>
                  <a:pt x="660400" y="40750"/>
                  <a:pt x="660400" y="91018"/>
                </a:cubicBezTo>
                <a:lnTo>
                  <a:pt x="660400" y="455082"/>
                </a:lnTo>
                <a:cubicBezTo>
                  <a:pt x="660400" y="505350"/>
                  <a:pt x="619650" y="546100"/>
                  <a:pt x="569382" y="546100"/>
                </a:cubicBezTo>
                <a:lnTo>
                  <a:pt x="0" y="546100"/>
                </a:lnTo>
                <a:close/>
              </a:path>
            </a:pathLst>
          </a:custGeom>
          <a:gradFill>
            <a:gsLst>
              <a:gs pos="0">
                <a:srgbClr val="E63E2D"/>
              </a:gs>
              <a:gs pos="100000">
                <a:srgbClr val="88151B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4" name="组合 35"/>
          <p:cNvGrpSpPr>
            <a:grpSpLocks/>
          </p:cNvGrpSpPr>
          <p:nvPr/>
        </p:nvGrpSpPr>
        <p:grpSpPr bwMode="auto">
          <a:xfrm>
            <a:off x="0" y="346075"/>
            <a:ext cx="511175" cy="844550"/>
            <a:chOff x="23811" y="345968"/>
            <a:chExt cx="511265" cy="844763"/>
          </a:xfrm>
        </p:grpSpPr>
        <p:sp>
          <p:nvSpPr>
            <p:cNvPr id="31" name="直角三角形 30"/>
            <p:cNvSpPr/>
            <p:nvPr/>
          </p:nvSpPr>
          <p:spPr>
            <a:xfrm flipV="1">
              <a:off x="23811" y="1038293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直角三角形 31"/>
            <p:cNvSpPr/>
            <p:nvPr/>
          </p:nvSpPr>
          <p:spPr>
            <a:xfrm flipH="1">
              <a:off x="468389" y="428539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任意多边形: 形状 31"/>
            <p:cNvSpPr/>
            <p:nvPr/>
          </p:nvSpPr>
          <p:spPr>
            <a:xfrm rot="1800000">
              <a:off x="228635" y="345968"/>
              <a:ext cx="101618" cy="844763"/>
            </a:xfrm>
            <a:custGeom>
              <a:avLst/>
              <a:gdLst>
                <a:gd name="connsiteX0" fmla="*/ 0 w 111276"/>
                <a:gd name="connsiteY0" fmla="*/ 64245 h 915899"/>
                <a:gd name="connsiteX1" fmla="*/ 111276 w 111276"/>
                <a:gd name="connsiteY1" fmla="*/ 0 h 915899"/>
                <a:gd name="connsiteX2" fmla="*/ 111276 w 111276"/>
                <a:gd name="connsiteY2" fmla="*/ 851654 h 915899"/>
                <a:gd name="connsiteX3" fmla="*/ 0 w 111276"/>
                <a:gd name="connsiteY3" fmla="*/ 915899 h 91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276" h="915899">
                  <a:moveTo>
                    <a:pt x="0" y="64245"/>
                  </a:moveTo>
                  <a:lnTo>
                    <a:pt x="111276" y="0"/>
                  </a:lnTo>
                  <a:lnTo>
                    <a:pt x="111276" y="851654"/>
                  </a:lnTo>
                  <a:lnTo>
                    <a:pt x="0" y="915899"/>
                  </a:lnTo>
                  <a:close/>
                </a:path>
              </a:pathLst>
            </a:custGeom>
            <a:solidFill>
              <a:srgbClr val="F7A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34" name="图片 33" descr="口号.pn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8702566" y="204952"/>
            <a:ext cx="3279227" cy="1245090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lumMod val="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5608" name="Picture 2" descr="T:\AGY-工作共享\06.部门资料\02.品牌宣传\logo\图片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4163" y="6029325"/>
            <a:ext cx="183515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9" name="TextBox 14"/>
          <p:cNvSpPr txBox="1">
            <a:spLocks noChangeArrowheads="1"/>
          </p:cNvSpPr>
          <p:nvPr/>
        </p:nvSpPr>
        <p:spPr bwMode="auto">
          <a:xfrm>
            <a:off x="671513" y="496888"/>
            <a:ext cx="3362453" cy="538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活动量管理工具功能</a:t>
            </a:r>
          </a:p>
        </p:txBody>
      </p:sp>
      <p:sp>
        <p:nvSpPr>
          <p:cNvPr id="42" name="文本框 22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1358249" y="1832380"/>
            <a:ext cx="2698175" cy="7386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营销员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目标检视、工作日志、每日汇报</a:t>
            </a:r>
          </a:p>
        </p:txBody>
      </p:sp>
      <p:pic>
        <p:nvPicPr>
          <p:cNvPr id="46" name="图片 45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PicPr>
            <a:picLocks noChangeAspect="1"/>
          </p:cNvPicPr>
          <p:nvPr/>
        </p:nvPicPr>
        <p:blipFill>
          <a:blip r:embed="rId7" cstate="print"/>
          <a:srcRect l="38191" t="14959" r="50463" b="74667"/>
          <a:stretch>
            <a:fillRect/>
          </a:stretch>
        </p:blipFill>
        <p:spPr>
          <a:xfrm>
            <a:off x="750237" y="1990468"/>
            <a:ext cx="400050" cy="204787"/>
          </a:xfrm>
          <a:custGeom>
            <a:avLst/>
            <a:gdLst>
              <a:gd name="connsiteX0" fmla="*/ 117743 w 656492"/>
              <a:gd name="connsiteY0" fmla="*/ 0 h 337624"/>
              <a:gd name="connsiteX1" fmla="*/ 538749 w 656492"/>
              <a:gd name="connsiteY1" fmla="*/ 0 h 337624"/>
              <a:gd name="connsiteX2" fmla="*/ 656492 w 656492"/>
              <a:gd name="connsiteY2" fmla="*/ 117743 h 337624"/>
              <a:gd name="connsiteX3" fmla="*/ 656492 w 656492"/>
              <a:gd name="connsiteY3" fmla="*/ 219881 h 337624"/>
              <a:gd name="connsiteX4" fmla="*/ 538749 w 656492"/>
              <a:gd name="connsiteY4" fmla="*/ 337624 h 337624"/>
              <a:gd name="connsiteX5" fmla="*/ 117743 w 656492"/>
              <a:gd name="connsiteY5" fmla="*/ 337624 h 337624"/>
              <a:gd name="connsiteX6" fmla="*/ 0 w 656492"/>
              <a:gd name="connsiteY6" fmla="*/ 219881 h 337624"/>
              <a:gd name="connsiteX7" fmla="*/ 0 w 656492"/>
              <a:gd name="connsiteY7" fmla="*/ 117743 h 337624"/>
              <a:gd name="connsiteX8" fmla="*/ 117743 w 656492"/>
              <a:gd name="connsiteY8" fmla="*/ 0 h 33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6492" h="337624">
                <a:moveTo>
                  <a:pt x="117743" y="0"/>
                </a:moveTo>
                <a:lnTo>
                  <a:pt x="538749" y="0"/>
                </a:lnTo>
                <a:cubicBezTo>
                  <a:pt x="603777" y="0"/>
                  <a:pt x="656492" y="52715"/>
                  <a:pt x="656492" y="117743"/>
                </a:cubicBezTo>
                <a:lnTo>
                  <a:pt x="656492" y="219881"/>
                </a:lnTo>
                <a:cubicBezTo>
                  <a:pt x="656492" y="284909"/>
                  <a:pt x="603777" y="337624"/>
                  <a:pt x="538749" y="337624"/>
                </a:cubicBezTo>
                <a:lnTo>
                  <a:pt x="117743" y="337624"/>
                </a:lnTo>
                <a:cubicBezTo>
                  <a:pt x="52715" y="337624"/>
                  <a:pt x="0" y="284909"/>
                  <a:pt x="0" y="219881"/>
                </a:cubicBezTo>
                <a:lnTo>
                  <a:pt x="0" y="117743"/>
                </a:lnTo>
                <a:cubicBezTo>
                  <a:pt x="0" y="52715"/>
                  <a:pt x="52715" y="0"/>
                  <a:pt x="117743" y="0"/>
                </a:cubicBezTo>
                <a:close/>
              </a:path>
            </a:pathLst>
          </a:custGeom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48" name="文本框 25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1358249" y="2743614"/>
            <a:ext cx="5391219" cy="7386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主管、总监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目标检视、工作日志、每日汇报、组员批注、消息推送、管理工具</a:t>
            </a:r>
          </a:p>
        </p:txBody>
      </p:sp>
      <p:pic>
        <p:nvPicPr>
          <p:cNvPr id="49" name="图片 48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PicPr>
            <a:picLocks noChangeAspect="1"/>
          </p:cNvPicPr>
          <p:nvPr/>
        </p:nvPicPr>
        <p:blipFill>
          <a:blip r:embed="rId7" cstate="print"/>
          <a:srcRect l="38191" t="14959" r="50463" b="74667"/>
          <a:stretch>
            <a:fillRect/>
          </a:stretch>
        </p:blipFill>
        <p:spPr>
          <a:xfrm>
            <a:off x="750237" y="2849006"/>
            <a:ext cx="400050" cy="204787"/>
          </a:xfrm>
          <a:custGeom>
            <a:avLst/>
            <a:gdLst>
              <a:gd name="connsiteX0" fmla="*/ 117743 w 656492"/>
              <a:gd name="connsiteY0" fmla="*/ 0 h 337624"/>
              <a:gd name="connsiteX1" fmla="*/ 538749 w 656492"/>
              <a:gd name="connsiteY1" fmla="*/ 0 h 337624"/>
              <a:gd name="connsiteX2" fmla="*/ 656492 w 656492"/>
              <a:gd name="connsiteY2" fmla="*/ 117743 h 337624"/>
              <a:gd name="connsiteX3" fmla="*/ 656492 w 656492"/>
              <a:gd name="connsiteY3" fmla="*/ 219881 h 337624"/>
              <a:gd name="connsiteX4" fmla="*/ 538749 w 656492"/>
              <a:gd name="connsiteY4" fmla="*/ 337624 h 337624"/>
              <a:gd name="connsiteX5" fmla="*/ 117743 w 656492"/>
              <a:gd name="connsiteY5" fmla="*/ 337624 h 337624"/>
              <a:gd name="connsiteX6" fmla="*/ 0 w 656492"/>
              <a:gd name="connsiteY6" fmla="*/ 219881 h 337624"/>
              <a:gd name="connsiteX7" fmla="*/ 0 w 656492"/>
              <a:gd name="connsiteY7" fmla="*/ 117743 h 337624"/>
              <a:gd name="connsiteX8" fmla="*/ 117743 w 656492"/>
              <a:gd name="connsiteY8" fmla="*/ 0 h 33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6492" h="337624">
                <a:moveTo>
                  <a:pt x="117743" y="0"/>
                </a:moveTo>
                <a:lnTo>
                  <a:pt x="538749" y="0"/>
                </a:lnTo>
                <a:cubicBezTo>
                  <a:pt x="603777" y="0"/>
                  <a:pt x="656492" y="52715"/>
                  <a:pt x="656492" y="117743"/>
                </a:cubicBezTo>
                <a:lnTo>
                  <a:pt x="656492" y="219881"/>
                </a:lnTo>
                <a:cubicBezTo>
                  <a:pt x="656492" y="284909"/>
                  <a:pt x="603777" y="337624"/>
                  <a:pt x="538749" y="337624"/>
                </a:cubicBezTo>
                <a:lnTo>
                  <a:pt x="117743" y="337624"/>
                </a:lnTo>
                <a:cubicBezTo>
                  <a:pt x="52715" y="337624"/>
                  <a:pt x="0" y="284909"/>
                  <a:pt x="0" y="219881"/>
                </a:cubicBezTo>
                <a:lnTo>
                  <a:pt x="0" y="117743"/>
                </a:lnTo>
                <a:cubicBezTo>
                  <a:pt x="0" y="52715"/>
                  <a:pt x="52715" y="0"/>
                  <a:pt x="117743" y="0"/>
                </a:cubicBezTo>
                <a:close/>
              </a:path>
            </a:pathLst>
          </a:custGeom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51" name="文本框 28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1358249" y="3612779"/>
            <a:ext cx="3595856" cy="7386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内勤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目标检视、工作日志、每日汇报、管理工具</a:t>
            </a:r>
          </a:p>
        </p:txBody>
      </p:sp>
      <p:pic>
        <p:nvPicPr>
          <p:cNvPr id="52" name="图片 51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PicPr>
            <a:picLocks noChangeAspect="1"/>
          </p:cNvPicPr>
          <p:nvPr/>
        </p:nvPicPr>
        <p:blipFill>
          <a:blip r:embed="rId7" cstate="print"/>
          <a:srcRect l="38191" t="14959" r="50463" b="74667"/>
          <a:stretch>
            <a:fillRect/>
          </a:stretch>
        </p:blipFill>
        <p:spPr>
          <a:xfrm>
            <a:off x="750237" y="3733406"/>
            <a:ext cx="400050" cy="204788"/>
          </a:xfrm>
          <a:custGeom>
            <a:avLst/>
            <a:gdLst>
              <a:gd name="connsiteX0" fmla="*/ 117743 w 656492"/>
              <a:gd name="connsiteY0" fmla="*/ 0 h 337624"/>
              <a:gd name="connsiteX1" fmla="*/ 538749 w 656492"/>
              <a:gd name="connsiteY1" fmla="*/ 0 h 337624"/>
              <a:gd name="connsiteX2" fmla="*/ 656492 w 656492"/>
              <a:gd name="connsiteY2" fmla="*/ 117743 h 337624"/>
              <a:gd name="connsiteX3" fmla="*/ 656492 w 656492"/>
              <a:gd name="connsiteY3" fmla="*/ 219881 h 337624"/>
              <a:gd name="connsiteX4" fmla="*/ 538749 w 656492"/>
              <a:gd name="connsiteY4" fmla="*/ 337624 h 337624"/>
              <a:gd name="connsiteX5" fmla="*/ 117743 w 656492"/>
              <a:gd name="connsiteY5" fmla="*/ 337624 h 337624"/>
              <a:gd name="connsiteX6" fmla="*/ 0 w 656492"/>
              <a:gd name="connsiteY6" fmla="*/ 219881 h 337624"/>
              <a:gd name="connsiteX7" fmla="*/ 0 w 656492"/>
              <a:gd name="connsiteY7" fmla="*/ 117743 h 337624"/>
              <a:gd name="connsiteX8" fmla="*/ 117743 w 656492"/>
              <a:gd name="connsiteY8" fmla="*/ 0 h 33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6492" h="337624">
                <a:moveTo>
                  <a:pt x="117743" y="0"/>
                </a:moveTo>
                <a:lnTo>
                  <a:pt x="538749" y="0"/>
                </a:lnTo>
                <a:cubicBezTo>
                  <a:pt x="603777" y="0"/>
                  <a:pt x="656492" y="52715"/>
                  <a:pt x="656492" y="117743"/>
                </a:cubicBezTo>
                <a:lnTo>
                  <a:pt x="656492" y="219881"/>
                </a:lnTo>
                <a:cubicBezTo>
                  <a:pt x="656492" y="284909"/>
                  <a:pt x="603777" y="337624"/>
                  <a:pt x="538749" y="337624"/>
                </a:cubicBezTo>
                <a:lnTo>
                  <a:pt x="117743" y="337624"/>
                </a:lnTo>
                <a:cubicBezTo>
                  <a:pt x="52715" y="337624"/>
                  <a:pt x="0" y="284909"/>
                  <a:pt x="0" y="219881"/>
                </a:cubicBezTo>
                <a:lnTo>
                  <a:pt x="0" y="117743"/>
                </a:lnTo>
                <a:cubicBezTo>
                  <a:pt x="0" y="52715"/>
                  <a:pt x="52715" y="0"/>
                  <a:pt x="117743" y="0"/>
                </a:cubicBezTo>
                <a:close/>
              </a:path>
            </a:pathLst>
          </a:custGeom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50" name="矩形 49"/>
          <p:cNvSpPr/>
          <p:nvPr/>
        </p:nvSpPr>
        <p:spPr>
          <a:xfrm>
            <a:off x="4102100" y="57855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获客、邀约、需求分析、交易、服务五项工作均可计入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次活动量，</a:t>
            </a:r>
            <a:endParaRPr lang="zh-CN" altLang="en-US" dirty="0"/>
          </a:p>
        </p:txBody>
      </p:sp>
      <p:pic>
        <p:nvPicPr>
          <p:cNvPr id="4098" name="Picture 2" descr="C:\Users\qagy025\Desktop\59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073900" y="1877342"/>
            <a:ext cx="4487985" cy="2593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>
                <a:latin typeface="+mn-lt"/>
                <a:ea typeface="+mn-ea"/>
              </a:rPr>
              <a:t>e7d195523061f1c003d7160bb3852330e69e1b47c664ea0314E9593E18313AD830F940F1AC53C40C0B8B3D93D4DFF44B590F8D4A945ADE53F5D61968231FCAE157B0D7022AA0681C03E9FB4B1E3862D0666331DC31C762E38CCE9B004C881DBFF7ADBD3C08385A60E71AB27ABD5A85EF100AB78BD2C7D6EA1A4D2EC171CAF963D9202BB216975B45</a:t>
            </a:r>
            <a:endParaRPr lang="zh-CN" altLang="en-US" sz="100">
              <a:latin typeface="+mn-lt"/>
              <a:ea typeface="+mn-ea"/>
            </a:endParaRPr>
          </a:p>
        </p:txBody>
      </p:sp>
      <p:grpSp>
        <p:nvGrpSpPr>
          <p:cNvPr id="3" name="组合 14"/>
          <p:cNvGrpSpPr>
            <a:grpSpLocks/>
          </p:cNvGrpSpPr>
          <p:nvPr/>
        </p:nvGrpSpPr>
        <p:grpSpPr bwMode="auto">
          <a:xfrm>
            <a:off x="0" y="-25400"/>
            <a:ext cx="12192000" cy="6858000"/>
            <a:chOff x="-1" y="0"/>
            <a:chExt cx="12192001" cy="6858000"/>
          </a:xfrm>
        </p:grpSpPr>
        <p:pic>
          <p:nvPicPr>
            <p:cNvPr id="25638" name="图片 9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0" y="7806"/>
              <a:ext cx="12192000" cy="684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矩形 26"/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25604" name="图片 11"/>
          <p:cNvPicPr>
            <a:picLocks noChangeAspect="1"/>
          </p:cNvPicPr>
          <p:nvPr/>
        </p:nvPicPr>
        <p:blipFill>
          <a:blip r:embed="rId3" cstate="print"/>
          <a:srcRect t="-166" r="77106" b="100000"/>
          <a:stretch>
            <a:fillRect/>
          </a:stretch>
        </p:blipFill>
        <p:spPr bwMode="auto">
          <a:xfrm>
            <a:off x="-4763" y="0"/>
            <a:ext cx="2811463" cy="1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screen">
            <a:extLst/>
          </a:blip>
          <a:srcRect/>
          <a:stretch>
            <a:fillRect/>
          </a:stretch>
        </p:blipFill>
        <p:spPr>
          <a:xfrm>
            <a:off x="0" y="495300"/>
            <a:ext cx="660400" cy="546100"/>
          </a:xfrm>
          <a:custGeom>
            <a:avLst/>
            <a:gdLst>
              <a:gd name="connsiteX0" fmla="*/ 0 w 660400"/>
              <a:gd name="connsiteY0" fmla="*/ 0 h 546100"/>
              <a:gd name="connsiteX1" fmla="*/ 569382 w 660400"/>
              <a:gd name="connsiteY1" fmla="*/ 0 h 546100"/>
              <a:gd name="connsiteX2" fmla="*/ 660400 w 660400"/>
              <a:gd name="connsiteY2" fmla="*/ 91018 h 546100"/>
              <a:gd name="connsiteX3" fmla="*/ 660400 w 660400"/>
              <a:gd name="connsiteY3" fmla="*/ 455082 h 546100"/>
              <a:gd name="connsiteX4" fmla="*/ 569382 w 660400"/>
              <a:gd name="connsiteY4" fmla="*/ 546100 h 546100"/>
              <a:gd name="connsiteX5" fmla="*/ 0 w 660400"/>
              <a:gd name="connsiteY5" fmla="*/ 54610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400" h="546100">
                <a:moveTo>
                  <a:pt x="0" y="0"/>
                </a:moveTo>
                <a:lnTo>
                  <a:pt x="569382" y="0"/>
                </a:lnTo>
                <a:cubicBezTo>
                  <a:pt x="619650" y="0"/>
                  <a:pt x="660400" y="40750"/>
                  <a:pt x="660400" y="91018"/>
                </a:cubicBezTo>
                <a:lnTo>
                  <a:pt x="660400" y="455082"/>
                </a:lnTo>
                <a:cubicBezTo>
                  <a:pt x="660400" y="505350"/>
                  <a:pt x="619650" y="546100"/>
                  <a:pt x="569382" y="546100"/>
                </a:cubicBezTo>
                <a:lnTo>
                  <a:pt x="0" y="546100"/>
                </a:lnTo>
                <a:close/>
              </a:path>
            </a:pathLst>
          </a:custGeom>
          <a:gradFill>
            <a:gsLst>
              <a:gs pos="0">
                <a:srgbClr val="E63E2D"/>
              </a:gs>
              <a:gs pos="100000">
                <a:srgbClr val="88151B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4" name="组合 35"/>
          <p:cNvGrpSpPr>
            <a:grpSpLocks/>
          </p:cNvGrpSpPr>
          <p:nvPr/>
        </p:nvGrpSpPr>
        <p:grpSpPr bwMode="auto">
          <a:xfrm>
            <a:off x="0" y="346075"/>
            <a:ext cx="511175" cy="844550"/>
            <a:chOff x="23811" y="345968"/>
            <a:chExt cx="511265" cy="844763"/>
          </a:xfrm>
        </p:grpSpPr>
        <p:sp>
          <p:nvSpPr>
            <p:cNvPr id="31" name="直角三角形 30"/>
            <p:cNvSpPr/>
            <p:nvPr/>
          </p:nvSpPr>
          <p:spPr>
            <a:xfrm flipV="1">
              <a:off x="23811" y="1038293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直角三角形 31"/>
            <p:cNvSpPr/>
            <p:nvPr/>
          </p:nvSpPr>
          <p:spPr>
            <a:xfrm flipH="1">
              <a:off x="468389" y="428539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任意多边形: 形状 31"/>
            <p:cNvSpPr/>
            <p:nvPr/>
          </p:nvSpPr>
          <p:spPr>
            <a:xfrm rot="1800000">
              <a:off x="228635" y="345968"/>
              <a:ext cx="101618" cy="844763"/>
            </a:xfrm>
            <a:custGeom>
              <a:avLst/>
              <a:gdLst>
                <a:gd name="connsiteX0" fmla="*/ 0 w 111276"/>
                <a:gd name="connsiteY0" fmla="*/ 64245 h 915899"/>
                <a:gd name="connsiteX1" fmla="*/ 111276 w 111276"/>
                <a:gd name="connsiteY1" fmla="*/ 0 h 915899"/>
                <a:gd name="connsiteX2" fmla="*/ 111276 w 111276"/>
                <a:gd name="connsiteY2" fmla="*/ 851654 h 915899"/>
                <a:gd name="connsiteX3" fmla="*/ 0 w 111276"/>
                <a:gd name="connsiteY3" fmla="*/ 915899 h 91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276" h="915899">
                  <a:moveTo>
                    <a:pt x="0" y="64245"/>
                  </a:moveTo>
                  <a:lnTo>
                    <a:pt x="111276" y="0"/>
                  </a:lnTo>
                  <a:lnTo>
                    <a:pt x="111276" y="851654"/>
                  </a:lnTo>
                  <a:lnTo>
                    <a:pt x="0" y="915899"/>
                  </a:lnTo>
                  <a:close/>
                </a:path>
              </a:pathLst>
            </a:custGeom>
            <a:solidFill>
              <a:srgbClr val="F7A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34" name="图片 33" descr="口号.pn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8702566" y="204952"/>
            <a:ext cx="3279227" cy="1245090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lumMod val="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5608" name="Picture 2" descr="T:\AGY-工作共享\06.部门资料\02.品牌宣传\logo\图片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4163" y="6029325"/>
            <a:ext cx="183515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9" name="TextBox 14"/>
          <p:cNvSpPr txBox="1">
            <a:spLocks noChangeArrowheads="1"/>
          </p:cNvSpPr>
          <p:nvPr/>
        </p:nvSpPr>
        <p:spPr bwMode="auto">
          <a:xfrm>
            <a:off x="671513" y="496888"/>
            <a:ext cx="2669956" cy="538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如何计算活动量</a:t>
            </a:r>
          </a:p>
        </p:txBody>
      </p:sp>
      <p:pic>
        <p:nvPicPr>
          <p:cNvPr id="46" name="图片 45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PicPr>
            <a:picLocks noChangeAspect="1"/>
          </p:cNvPicPr>
          <p:nvPr/>
        </p:nvPicPr>
        <p:blipFill>
          <a:blip r:embed="rId7" cstate="print"/>
          <a:srcRect l="38191" t="14959" r="50463" b="74667"/>
          <a:stretch>
            <a:fillRect/>
          </a:stretch>
        </p:blipFill>
        <p:spPr>
          <a:xfrm>
            <a:off x="889937" y="2574668"/>
            <a:ext cx="400050" cy="204787"/>
          </a:xfrm>
          <a:custGeom>
            <a:avLst/>
            <a:gdLst>
              <a:gd name="connsiteX0" fmla="*/ 117743 w 656492"/>
              <a:gd name="connsiteY0" fmla="*/ 0 h 337624"/>
              <a:gd name="connsiteX1" fmla="*/ 538749 w 656492"/>
              <a:gd name="connsiteY1" fmla="*/ 0 h 337624"/>
              <a:gd name="connsiteX2" fmla="*/ 656492 w 656492"/>
              <a:gd name="connsiteY2" fmla="*/ 117743 h 337624"/>
              <a:gd name="connsiteX3" fmla="*/ 656492 w 656492"/>
              <a:gd name="connsiteY3" fmla="*/ 219881 h 337624"/>
              <a:gd name="connsiteX4" fmla="*/ 538749 w 656492"/>
              <a:gd name="connsiteY4" fmla="*/ 337624 h 337624"/>
              <a:gd name="connsiteX5" fmla="*/ 117743 w 656492"/>
              <a:gd name="connsiteY5" fmla="*/ 337624 h 337624"/>
              <a:gd name="connsiteX6" fmla="*/ 0 w 656492"/>
              <a:gd name="connsiteY6" fmla="*/ 219881 h 337624"/>
              <a:gd name="connsiteX7" fmla="*/ 0 w 656492"/>
              <a:gd name="connsiteY7" fmla="*/ 117743 h 337624"/>
              <a:gd name="connsiteX8" fmla="*/ 117743 w 656492"/>
              <a:gd name="connsiteY8" fmla="*/ 0 h 33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6492" h="337624">
                <a:moveTo>
                  <a:pt x="117743" y="0"/>
                </a:moveTo>
                <a:lnTo>
                  <a:pt x="538749" y="0"/>
                </a:lnTo>
                <a:cubicBezTo>
                  <a:pt x="603777" y="0"/>
                  <a:pt x="656492" y="52715"/>
                  <a:pt x="656492" y="117743"/>
                </a:cubicBezTo>
                <a:lnTo>
                  <a:pt x="656492" y="219881"/>
                </a:lnTo>
                <a:cubicBezTo>
                  <a:pt x="656492" y="284909"/>
                  <a:pt x="603777" y="337624"/>
                  <a:pt x="538749" y="337624"/>
                </a:cubicBezTo>
                <a:lnTo>
                  <a:pt x="117743" y="337624"/>
                </a:lnTo>
                <a:cubicBezTo>
                  <a:pt x="52715" y="337624"/>
                  <a:pt x="0" y="284909"/>
                  <a:pt x="0" y="219881"/>
                </a:cubicBezTo>
                <a:lnTo>
                  <a:pt x="0" y="117743"/>
                </a:lnTo>
                <a:cubicBezTo>
                  <a:pt x="0" y="52715"/>
                  <a:pt x="52715" y="0"/>
                  <a:pt x="117743" y="0"/>
                </a:cubicBezTo>
                <a:close/>
              </a:path>
            </a:pathLst>
          </a:custGeom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48" name="文本框 25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1459849" y="2451514"/>
            <a:ext cx="8622873" cy="37741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获客：自动统计。通过赠险、抽奖等方式获取一位客户信息，或者手动录入一位准客户都可记为一次活动。</a:t>
            </a:r>
          </a:p>
        </p:txBody>
      </p:sp>
      <p:pic>
        <p:nvPicPr>
          <p:cNvPr id="49" name="图片 48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PicPr>
            <a:picLocks noChangeAspect="1"/>
          </p:cNvPicPr>
          <p:nvPr/>
        </p:nvPicPr>
        <p:blipFill>
          <a:blip r:embed="rId7" cstate="print"/>
          <a:srcRect l="38191" t="14959" r="50463" b="74667"/>
          <a:stretch>
            <a:fillRect/>
          </a:stretch>
        </p:blipFill>
        <p:spPr>
          <a:xfrm>
            <a:off x="889937" y="3217306"/>
            <a:ext cx="400050" cy="204787"/>
          </a:xfrm>
          <a:custGeom>
            <a:avLst/>
            <a:gdLst>
              <a:gd name="connsiteX0" fmla="*/ 117743 w 656492"/>
              <a:gd name="connsiteY0" fmla="*/ 0 h 337624"/>
              <a:gd name="connsiteX1" fmla="*/ 538749 w 656492"/>
              <a:gd name="connsiteY1" fmla="*/ 0 h 337624"/>
              <a:gd name="connsiteX2" fmla="*/ 656492 w 656492"/>
              <a:gd name="connsiteY2" fmla="*/ 117743 h 337624"/>
              <a:gd name="connsiteX3" fmla="*/ 656492 w 656492"/>
              <a:gd name="connsiteY3" fmla="*/ 219881 h 337624"/>
              <a:gd name="connsiteX4" fmla="*/ 538749 w 656492"/>
              <a:gd name="connsiteY4" fmla="*/ 337624 h 337624"/>
              <a:gd name="connsiteX5" fmla="*/ 117743 w 656492"/>
              <a:gd name="connsiteY5" fmla="*/ 337624 h 337624"/>
              <a:gd name="connsiteX6" fmla="*/ 0 w 656492"/>
              <a:gd name="connsiteY6" fmla="*/ 219881 h 337624"/>
              <a:gd name="connsiteX7" fmla="*/ 0 w 656492"/>
              <a:gd name="connsiteY7" fmla="*/ 117743 h 337624"/>
              <a:gd name="connsiteX8" fmla="*/ 117743 w 656492"/>
              <a:gd name="connsiteY8" fmla="*/ 0 h 33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6492" h="337624">
                <a:moveTo>
                  <a:pt x="117743" y="0"/>
                </a:moveTo>
                <a:lnTo>
                  <a:pt x="538749" y="0"/>
                </a:lnTo>
                <a:cubicBezTo>
                  <a:pt x="603777" y="0"/>
                  <a:pt x="656492" y="52715"/>
                  <a:pt x="656492" y="117743"/>
                </a:cubicBezTo>
                <a:lnTo>
                  <a:pt x="656492" y="219881"/>
                </a:lnTo>
                <a:cubicBezTo>
                  <a:pt x="656492" y="284909"/>
                  <a:pt x="603777" y="337624"/>
                  <a:pt x="538749" y="337624"/>
                </a:cubicBezTo>
                <a:lnTo>
                  <a:pt x="117743" y="337624"/>
                </a:lnTo>
                <a:cubicBezTo>
                  <a:pt x="52715" y="337624"/>
                  <a:pt x="0" y="284909"/>
                  <a:pt x="0" y="219881"/>
                </a:cubicBezTo>
                <a:lnTo>
                  <a:pt x="0" y="117743"/>
                </a:lnTo>
                <a:cubicBezTo>
                  <a:pt x="0" y="52715"/>
                  <a:pt x="52715" y="0"/>
                  <a:pt x="117743" y="0"/>
                </a:cubicBezTo>
                <a:close/>
              </a:path>
            </a:pathLst>
          </a:custGeom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51" name="文本框 28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1434449" y="3777879"/>
            <a:ext cx="9732151" cy="4154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需求分析：自动统计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+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手动录入。建立一张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FNA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分析表可记为一次活动，或者手动记录一条需求分析信息可记为一次活动。</a:t>
            </a:r>
          </a:p>
        </p:txBody>
      </p:sp>
      <p:pic>
        <p:nvPicPr>
          <p:cNvPr id="52" name="图片 51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PicPr>
            <a:picLocks noChangeAspect="1"/>
          </p:cNvPicPr>
          <p:nvPr/>
        </p:nvPicPr>
        <p:blipFill>
          <a:blip r:embed="rId7" cstate="print"/>
          <a:srcRect l="38191" t="14959" r="50463" b="74667"/>
          <a:stretch>
            <a:fillRect/>
          </a:stretch>
        </p:blipFill>
        <p:spPr>
          <a:xfrm>
            <a:off x="889937" y="3885806"/>
            <a:ext cx="400050" cy="204788"/>
          </a:xfrm>
          <a:custGeom>
            <a:avLst/>
            <a:gdLst>
              <a:gd name="connsiteX0" fmla="*/ 117743 w 656492"/>
              <a:gd name="connsiteY0" fmla="*/ 0 h 337624"/>
              <a:gd name="connsiteX1" fmla="*/ 538749 w 656492"/>
              <a:gd name="connsiteY1" fmla="*/ 0 h 337624"/>
              <a:gd name="connsiteX2" fmla="*/ 656492 w 656492"/>
              <a:gd name="connsiteY2" fmla="*/ 117743 h 337624"/>
              <a:gd name="connsiteX3" fmla="*/ 656492 w 656492"/>
              <a:gd name="connsiteY3" fmla="*/ 219881 h 337624"/>
              <a:gd name="connsiteX4" fmla="*/ 538749 w 656492"/>
              <a:gd name="connsiteY4" fmla="*/ 337624 h 337624"/>
              <a:gd name="connsiteX5" fmla="*/ 117743 w 656492"/>
              <a:gd name="connsiteY5" fmla="*/ 337624 h 337624"/>
              <a:gd name="connsiteX6" fmla="*/ 0 w 656492"/>
              <a:gd name="connsiteY6" fmla="*/ 219881 h 337624"/>
              <a:gd name="connsiteX7" fmla="*/ 0 w 656492"/>
              <a:gd name="connsiteY7" fmla="*/ 117743 h 337624"/>
              <a:gd name="connsiteX8" fmla="*/ 117743 w 656492"/>
              <a:gd name="connsiteY8" fmla="*/ 0 h 33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6492" h="337624">
                <a:moveTo>
                  <a:pt x="117743" y="0"/>
                </a:moveTo>
                <a:lnTo>
                  <a:pt x="538749" y="0"/>
                </a:lnTo>
                <a:cubicBezTo>
                  <a:pt x="603777" y="0"/>
                  <a:pt x="656492" y="52715"/>
                  <a:pt x="656492" y="117743"/>
                </a:cubicBezTo>
                <a:lnTo>
                  <a:pt x="656492" y="219881"/>
                </a:lnTo>
                <a:cubicBezTo>
                  <a:pt x="656492" y="284909"/>
                  <a:pt x="603777" y="337624"/>
                  <a:pt x="538749" y="337624"/>
                </a:cubicBezTo>
                <a:lnTo>
                  <a:pt x="117743" y="337624"/>
                </a:lnTo>
                <a:cubicBezTo>
                  <a:pt x="52715" y="337624"/>
                  <a:pt x="0" y="284909"/>
                  <a:pt x="0" y="219881"/>
                </a:cubicBezTo>
                <a:lnTo>
                  <a:pt x="0" y="117743"/>
                </a:lnTo>
                <a:cubicBezTo>
                  <a:pt x="0" y="52715"/>
                  <a:pt x="52715" y="0"/>
                  <a:pt x="117743" y="0"/>
                </a:cubicBezTo>
                <a:close/>
              </a:path>
            </a:pathLst>
          </a:custGeom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50" name="矩形 49"/>
          <p:cNvSpPr/>
          <p:nvPr/>
        </p:nvSpPr>
        <p:spPr>
          <a:xfrm>
            <a:off x="889000" y="1429435"/>
            <a:ext cx="5626100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活动量：交易活动有五个环节，分别是获客、邀约、需求分析、交易和服务。在这五个环节中，任何可记录的活动，都可计为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次活动量。</a:t>
            </a:r>
          </a:p>
        </p:txBody>
      </p:sp>
      <p:sp>
        <p:nvSpPr>
          <p:cNvPr id="23" name="文本框 25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1434449" y="4458114"/>
            <a:ext cx="4493538" cy="4154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交易：自动统计。任何一条递交记录可记为一次活动。</a:t>
            </a:r>
          </a:p>
        </p:txBody>
      </p:sp>
      <p:pic>
        <p:nvPicPr>
          <p:cNvPr id="24" name="图片 23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PicPr>
            <a:picLocks noChangeAspect="1"/>
          </p:cNvPicPr>
          <p:nvPr/>
        </p:nvPicPr>
        <p:blipFill>
          <a:blip r:embed="rId7" cstate="print"/>
          <a:srcRect l="38191" t="14959" r="50463" b="74667"/>
          <a:stretch>
            <a:fillRect/>
          </a:stretch>
        </p:blipFill>
        <p:spPr>
          <a:xfrm>
            <a:off x="889937" y="4563506"/>
            <a:ext cx="400050" cy="204787"/>
          </a:xfrm>
          <a:custGeom>
            <a:avLst/>
            <a:gdLst>
              <a:gd name="connsiteX0" fmla="*/ 117743 w 656492"/>
              <a:gd name="connsiteY0" fmla="*/ 0 h 337624"/>
              <a:gd name="connsiteX1" fmla="*/ 538749 w 656492"/>
              <a:gd name="connsiteY1" fmla="*/ 0 h 337624"/>
              <a:gd name="connsiteX2" fmla="*/ 656492 w 656492"/>
              <a:gd name="connsiteY2" fmla="*/ 117743 h 337624"/>
              <a:gd name="connsiteX3" fmla="*/ 656492 w 656492"/>
              <a:gd name="connsiteY3" fmla="*/ 219881 h 337624"/>
              <a:gd name="connsiteX4" fmla="*/ 538749 w 656492"/>
              <a:gd name="connsiteY4" fmla="*/ 337624 h 337624"/>
              <a:gd name="connsiteX5" fmla="*/ 117743 w 656492"/>
              <a:gd name="connsiteY5" fmla="*/ 337624 h 337624"/>
              <a:gd name="connsiteX6" fmla="*/ 0 w 656492"/>
              <a:gd name="connsiteY6" fmla="*/ 219881 h 337624"/>
              <a:gd name="connsiteX7" fmla="*/ 0 w 656492"/>
              <a:gd name="connsiteY7" fmla="*/ 117743 h 337624"/>
              <a:gd name="connsiteX8" fmla="*/ 117743 w 656492"/>
              <a:gd name="connsiteY8" fmla="*/ 0 h 33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6492" h="337624">
                <a:moveTo>
                  <a:pt x="117743" y="0"/>
                </a:moveTo>
                <a:lnTo>
                  <a:pt x="538749" y="0"/>
                </a:lnTo>
                <a:cubicBezTo>
                  <a:pt x="603777" y="0"/>
                  <a:pt x="656492" y="52715"/>
                  <a:pt x="656492" y="117743"/>
                </a:cubicBezTo>
                <a:lnTo>
                  <a:pt x="656492" y="219881"/>
                </a:lnTo>
                <a:cubicBezTo>
                  <a:pt x="656492" y="284909"/>
                  <a:pt x="603777" y="337624"/>
                  <a:pt x="538749" y="337624"/>
                </a:cubicBezTo>
                <a:lnTo>
                  <a:pt x="117743" y="337624"/>
                </a:lnTo>
                <a:cubicBezTo>
                  <a:pt x="52715" y="337624"/>
                  <a:pt x="0" y="284909"/>
                  <a:pt x="0" y="219881"/>
                </a:cubicBezTo>
                <a:lnTo>
                  <a:pt x="0" y="117743"/>
                </a:lnTo>
                <a:cubicBezTo>
                  <a:pt x="0" y="52715"/>
                  <a:pt x="52715" y="0"/>
                  <a:pt x="117743" y="0"/>
                </a:cubicBezTo>
                <a:close/>
              </a:path>
            </a:pathLst>
          </a:custGeom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26" name="图片 25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PicPr>
            <a:picLocks noChangeAspect="1"/>
          </p:cNvPicPr>
          <p:nvPr/>
        </p:nvPicPr>
        <p:blipFill>
          <a:blip r:embed="rId7" cstate="print"/>
          <a:srcRect l="38191" t="14959" r="50463" b="74667"/>
          <a:stretch>
            <a:fillRect/>
          </a:stretch>
        </p:blipFill>
        <p:spPr>
          <a:xfrm>
            <a:off x="902637" y="5193906"/>
            <a:ext cx="400050" cy="204788"/>
          </a:xfrm>
          <a:custGeom>
            <a:avLst/>
            <a:gdLst>
              <a:gd name="connsiteX0" fmla="*/ 117743 w 656492"/>
              <a:gd name="connsiteY0" fmla="*/ 0 h 337624"/>
              <a:gd name="connsiteX1" fmla="*/ 538749 w 656492"/>
              <a:gd name="connsiteY1" fmla="*/ 0 h 337624"/>
              <a:gd name="connsiteX2" fmla="*/ 656492 w 656492"/>
              <a:gd name="connsiteY2" fmla="*/ 117743 h 337624"/>
              <a:gd name="connsiteX3" fmla="*/ 656492 w 656492"/>
              <a:gd name="connsiteY3" fmla="*/ 219881 h 337624"/>
              <a:gd name="connsiteX4" fmla="*/ 538749 w 656492"/>
              <a:gd name="connsiteY4" fmla="*/ 337624 h 337624"/>
              <a:gd name="connsiteX5" fmla="*/ 117743 w 656492"/>
              <a:gd name="connsiteY5" fmla="*/ 337624 h 337624"/>
              <a:gd name="connsiteX6" fmla="*/ 0 w 656492"/>
              <a:gd name="connsiteY6" fmla="*/ 219881 h 337624"/>
              <a:gd name="connsiteX7" fmla="*/ 0 w 656492"/>
              <a:gd name="connsiteY7" fmla="*/ 117743 h 337624"/>
              <a:gd name="connsiteX8" fmla="*/ 117743 w 656492"/>
              <a:gd name="connsiteY8" fmla="*/ 0 h 33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6492" h="337624">
                <a:moveTo>
                  <a:pt x="117743" y="0"/>
                </a:moveTo>
                <a:lnTo>
                  <a:pt x="538749" y="0"/>
                </a:lnTo>
                <a:cubicBezTo>
                  <a:pt x="603777" y="0"/>
                  <a:pt x="656492" y="52715"/>
                  <a:pt x="656492" y="117743"/>
                </a:cubicBezTo>
                <a:lnTo>
                  <a:pt x="656492" y="219881"/>
                </a:lnTo>
                <a:cubicBezTo>
                  <a:pt x="656492" y="284909"/>
                  <a:pt x="603777" y="337624"/>
                  <a:pt x="538749" y="337624"/>
                </a:cubicBezTo>
                <a:lnTo>
                  <a:pt x="117743" y="337624"/>
                </a:lnTo>
                <a:cubicBezTo>
                  <a:pt x="52715" y="337624"/>
                  <a:pt x="0" y="284909"/>
                  <a:pt x="0" y="219881"/>
                </a:cubicBezTo>
                <a:lnTo>
                  <a:pt x="0" y="117743"/>
                </a:lnTo>
                <a:cubicBezTo>
                  <a:pt x="0" y="52715"/>
                  <a:pt x="52715" y="0"/>
                  <a:pt x="117743" y="0"/>
                </a:cubicBezTo>
                <a:close/>
              </a:path>
            </a:pathLst>
          </a:custGeom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28" name="文本框 25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1434449" y="3099214"/>
            <a:ext cx="6468437" cy="4154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邀约：手动录入。在活动量管理中手动记录一条邀约信息，可记为一次活动。</a:t>
            </a:r>
          </a:p>
        </p:txBody>
      </p:sp>
      <p:sp>
        <p:nvSpPr>
          <p:cNvPr id="30" name="文本框 25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1459849" y="5080414"/>
            <a:ext cx="10012677" cy="4154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服务：自动统计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+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手动录入。自助理赔操作可记为一次活动，或者在活动量管理中手动记录一条服务信息可记为一次活动。</a:t>
            </a:r>
          </a:p>
        </p:txBody>
      </p:sp>
    </p:spTree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>
                <a:latin typeface="+mn-lt"/>
                <a:ea typeface="+mn-ea"/>
              </a:rPr>
              <a:t>e7d195523061f1c003d7160bb3852330e69e1b47c664ea0314E9593E18313AD830F940F1AC53C40C0B8B3D93D4DFF44B590F8D4A945ADE53F5D61968231FCAE157B0D7022AA0681C03E9FB4B1E3862D0666331DC31C762E38CCE9B004C881DBFF7ADBD3C08385A60E71AB27ABD5A85EF100AB78BD2C7D6EA1A4D2EC171CAF963D9202BB216975B45</a:t>
            </a:r>
            <a:endParaRPr lang="zh-CN" altLang="en-US" sz="100">
              <a:latin typeface="+mn-lt"/>
              <a:ea typeface="+mn-ea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2" cstate="screen">
            <a:extLst/>
          </a:blip>
          <a:srcRect/>
          <a:stretch>
            <a:fillRect/>
          </a:stretch>
        </p:blipFill>
        <p:spPr>
          <a:xfrm flipH="1">
            <a:off x="11442700" y="304800"/>
            <a:ext cx="749300" cy="546100"/>
          </a:xfrm>
          <a:custGeom>
            <a:avLst/>
            <a:gdLst>
              <a:gd name="connsiteX0" fmla="*/ 0 w 660400"/>
              <a:gd name="connsiteY0" fmla="*/ 0 h 546100"/>
              <a:gd name="connsiteX1" fmla="*/ 569382 w 660400"/>
              <a:gd name="connsiteY1" fmla="*/ 0 h 546100"/>
              <a:gd name="connsiteX2" fmla="*/ 660400 w 660400"/>
              <a:gd name="connsiteY2" fmla="*/ 91018 h 546100"/>
              <a:gd name="connsiteX3" fmla="*/ 660400 w 660400"/>
              <a:gd name="connsiteY3" fmla="*/ 455082 h 546100"/>
              <a:gd name="connsiteX4" fmla="*/ 569382 w 660400"/>
              <a:gd name="connsiteY4" fmla="*/ 546100 h 546100"/>
              <a:gd name="connsiteX5" fmla="*/ 0 w 660400"/>
              <a:gd name="connsiteY5" fmla="*/ 54610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400" h="546100">
                <a:moveTo>
                  <a:pt x="0" y="0"/>
                </a:moveTo>
                <a:lnTo>
                  <a:pt x="569382" y="0"/>
                </a:lnTo>
                <a:cubicBezTo>
                  <a:pt x="619650" y="0"/>
                  <a:pt x="660400" y="40750"/>
                  <a:pt x="660400" y="91018"/>
                </a:cubicBezTo>
                <a:lnTo>
                  <a:pt x="660400" y="455082"/>
                </a:lnTo>
                <a:cubicBezTo>
                  <a:pt x="660400" y="505350"/>
                  <a:pt x="619650" y="546100"/>
                  <a:pt x="569382" y="546100"/>
                </a:cubicBezTo>
                <a:lnTo>
                  <a:pt x="0" y="546100"/>
                </a:lnTo>
                <a:close/>
              </a:path>
            </a:pathLst>
          </a:custGeom>
          <a:gradFill>
            <a:gsLst>
              <a:gs pos="0">
                <a:srgbClr val="E63E2D"/>
              </a:gs>
              <a:gs pos="100000">
                <a:srgbClr val="88151B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3" name="组合 35"/>
          <p:cNvGrpSpPr>
            <a:grpSpLocks/>
          </p:cNvGrpSpPr>
          <p:nvPr/>
        </p:nvGrpSpPr>
        <p:grpSpPr bwMode="auto">
          <a:xfrm flipH="1">
            <a:off x="11598275" y="155575"/>
            <a:ext cx="581025" cy="844550"/>
            <a:chOff x="23811" y="345968"/>
            <a:chExt cx="511265" cy="844763"/>
          </a:xfrm>
        </p:grpSpPr>
        <p:sp>
          <p:nvSpPr>
            <p:cNvPr id="31" name="直角三角形 30"/>
            <p:cNvSpPr/>
            <p:nvPr/>
          </p:nvSpPr>
          <p:spPr>
            <a:xfrm flipV="1">
              <a:off x="23811" y="1038293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直角三角形 31"/>
            <p:cNvSpPr/>
            <p:nvPr/>
          </p:nvSpPr>
          <p:spPr>
            <a:xfrm flipH="1">
              <a:off x="468389" y="428539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任意多边形: 形状 31"/>
            <p:cNvSpPr/>
            <p:nvPr/>
          </p:nvSpPr>
          <p:spPr>
            <a:xfrm rot="1800000">
              <a:off x="228635" y="345968"/>
              <a:ext cx="101618" cy="844763"/>
            </a:xfrm>
            <a:custGeom>
              <a:avLst/>
              <a:gdLst>
                <a:gd name="connsiteX0" fmla="*/ 0 w 111276"/>
                <a:gd name="connsiteY0" fmla="*/ 64245 h 915899"/>
                <a:gd name="connsiteX1" fmla="*/ 111276 w 111276"/>
                <a:gd name="connsiteY1" fmla="*/ 0 h 915899"/>
                <a:gd name="connsiteX2" fmla="*/ 111276 w 111276"/>
                <a:gd name="connsiteY2" fmla="*/ 851654 h 915899"/>
                <a:gd name="connsiteX3" fmla="*/ 0 w 111276"/>
                <a:gd name="connsiteY3" fmla="*/ 915899 h 91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276" h="915899">
                  <a:moveTo>
                    <a:pt x="0" y="64245"/>
                  </a:moveTo>
                  <a:lnTo>
                    <a:pt x="111276" y="0"/>
                  </a:lnTo>
                  <a:lnTo>
                    <a:pt x="111276" y="851654"/>
                  </a:lnTo>
                  <a:lnTo>
                    <a:pt x="0" y="915899"/>
                  </a:lnTo>
                  <a:close/>
                </a:path>
              </a:pathLst>
            </a:custGeom>
            <a:solidFill>
              <a:srgbClr val="F7A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26632" name="Picture 2" descr="T:\AGY-工作共享\06.部门资料\02.品牌宣传\logo\图片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79063" y="6188075"/>
            <a:ext cx="183515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3" name="TextBox 14"/>
          <p:cNvSpPr txBox="1">
            <a:spLocks noChangeArrowheads="1"/>
          </p:cNvSpPr>
          <p:nvPr/>
        </p:nvSpPr>
        <p:spPr bwMode="auto">
          <a:xfrm>
            <a:off x="8405813" y="306388"/>
            <a:ext cx="3016204" cy="538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营销员活动量管理</a:t>
            </a:r>
          </a:p>
        </p:txBody>
      </p:sp>
      <p:pic>
        <p:nvPicPr>
          <p:cNvPr id="1026" name="Picture 2" descr="C:\Users\qagy025\Desktop\168180321481603950.jp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35000" y="278510"/>
            <a:ext cx="2943430" cy="6371980"/>
          </a:xfrm>
          <a:prstGeom prst="rect">
            <a:avLst/>
          </a:prstGeom>
          <a:noFill/>
        </p:spPr>
      </p:pic>
      <p:pic>
        <p:nvPicPr>
          <p:cNvPr id="26" name="图片 25" descr="timg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7350" y="88900"/>
            <a:ext cx="3441700" cy="6769100"/>
          </a:xfrm>
          <a:prstGeom prst="rect">
            <a:avLst/>
          </a:prstGeom>
        </p:spPr>
      </p:pic>
      <p:pic>
        <p:nvPicPr>
          <p:cNvPr id="2050" name="Picture 2" descr="C:\Users\qagy025\Desktop\73419447844659515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13010" y="774700"/>
            <a:ext cx="2086190" cy="4516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5" descr="C:\Users\qagy025\Desktop\5676809jr.jp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1133991" flipH="1">
            <a:off x="3550554" y="2878956"/>
            <a:ext cx="1003345" cy="549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2" descr="C:\Users\qagy025\Desktop\734194478446595152.jpg"/>
          <p:cNvPicPr>
            <a:picLocks noChangeAspect="1" noChangeArrowheads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>
            <a:off x="5508410" y="1066801"/>
            <a:ext cx="2086190" cy="4516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Picture 2" descr="C:\Users\qagy025\Desktop\734194478446595152.jpg"/>
          <p:cNvPicPr>
            <a:picLocks noChangeAspect="1" noChangeArrowheads="1"/>
          </p:cNvPicPr>
          <p:nvPr/>
        </p:nvPicPr>
        <p:blipFill>
          <a:blip r:embed="rId9" cstate="print"/>
          <a:stretch>
            <a:fillRect/>
          </a:stretch>
        </p:blipFill>
        <p:spPr bwMode="auto">
          <a:xfrm>
            <a:off x="6968909" y="1346201"/>
            <a:ext cx="2086189" cy="4516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6" name="文本框 22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9296400" y="1648936"/>
            <a:ext cx="289560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目标检视：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设定目标并自动分解成每日活动量。每日对比统计是否达成。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工作日志：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记录工作内容、心得体会，支持语音输入，允许主管浏览检查。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每日汇报：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自动统计当日关键指标，定时上传，层层汇总，让每人都掌握运转数据。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qagy025\Desktop\168180321481603950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35000" y="278510"/>
            <a:ext cx="2943429" cy="6371980"/>
          </a:xfrm>
          <a:prstGeom prst="rect">
            <a:avLst/>
          </a:prstGeom>
          <a:noFill/>
        </p:spPr>
      </p:pic>
      <p:pic>
        <p:nvPicPr>
          <p:cNvPr id="26" name="图片 25" descr="timg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7350" y="88900"/>
            <a:ext cx="3441700" cy="6769100"/>
          </a:xfrm>
          <a:prstGeom prst="rect">
            <a:avLst/>
          </a:prstGeom>
        </p:spPr>
      </p:pic>
      <p:sp>
        <p:nvSpPr>
          <p:cNvPr id="2" name="e7d195523061f1c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>
                <a:latin typeface="+mn-lt"/>
                <a:ea typeface="+mn-ea"/>
              </a:rPr>
              <a:t>e7d195523061f1c003d7160bb3852330e69e1b47c664ea0314E9593E18313AD830F940F1AC53C40C0B8B3D93D4DFF44B590F8D4A945ADE53F5D61968231FCAE157B0D7022AA0681C03E9FB4B1E3862D0666331DC31C762E38CCE9B004C881DBFF7ADBD3C08385A60E71AB27ABD5A85EF100AB78BD2C7D6EA1A4D2EC171CAF963D9202BB216975B45</a:t>
            </a:r>
            <a:endParaRPr lang="zh-CN" altLang="en-US" sz="100">
              <a:latin typeface="+mn-lt"/>
              <a:ea typeface="+mn-ea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4" cstate="screen">
            <a:extLst/>
          </a:blip>
          <a:srcRect/>
          <a:stretch>
            <a:fillRect/>
          </a:stretch>
        </p:blipFill>
        <p:spPr>
          <a:xfrm flipH="1">
            <a:off x="11442700" y="304800"/>
            <a:ext cx="749300" cy="546100"/>
          </a:xfrm>
          <a:custGeom>
            <a:avLst/>
            <a:gdLst>
              <a:gd name="connsiteX0" fmla="*/ 0 w 660400"/>
              <a:gd name="connsiteY0" fmla="*/ 0 h 546100"/>
              <a:gd name="connsiteX1" fmla="*/ 569382 w 660400"/>
              <a:gd name="connsiteY1" fmla="*/ 0 h 546100"/>
              <a:gd name="connsiteX2" fmla="*/ 660400 w 660400"/>
              <a:gd name="connsiteY2" fmla="*/ 91018 h 546100"/>
              <a:gd name="connsiteX3" fmla="*/ 660400 w 660400"/>
              <a:gd name="connsiteY3" fmla="*/ 455082 h 546100"/>
              <a:gd name="connsiteX4" fmla="*/ 569382 w 660400"/>
              <a:gd name="connsiteY4" fmla="*/ 546100 h 546100"/>
              <a:gd name="connsiteX5" fmla="*/ 0 w 660400"/>
              <a:gd name="connsiteY5" fmla="*/ 54610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400" h="546100">
                <a:moveTo>
                  <a:pt x="0" y="0"/>
                </a:moveTo>
                <a:lnTo>
                  <a:pt x="569382" y="0"/>
                </a:lnTo>
                <a:cubicBezTo>
                  <a:pt x="619650" y="0"/>
                  <a:pt x="660400" y="40750"/>
                  <a:pt x="660400" y="91018"/>
                </a:cubicBezTo>
                <a:lnTo>
                  <a:pt x="660400" y="455082"/>
                </a:lnTo>
                <a:cubicBezTo>
                  <a:pt x="660400" y="505350"/>
                  <a:pt x="619650" y="546100"/>
                  <a:pt x="569382" y="546100"/>
                </a:cubicBezTo>
                <a:lnTo>
                  <a:pt x="0" y="546100"/>
                </a:lnTo>
                <a:close/>
              </a:path>
            </a:pathLst>
          </a:custGeom>
          <a:gradFill>
            <a:gsLst>
              <a:gs pos="0">
                <a:srgbClr val="E63E2D"/>
              </a:gs>
              <a:gs pos="100000">
                <a:srgbClr val="88151B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3" name="组合 35"/>
          <p:cNvGrpSpPr>
            <a:grpSpLocks/>
          </p:cNvGrpSpPr>
          <p:nvPr/>
        </p:nvGrpSpPr>
        <p:grpSpPr bwMode="auto">
          <a:xfrm flipH="1">
            <a:off x="11598275" y="155575"/>
            <a:ext cx="581025" cy="844550"/>
            <a:chOff x="23811" y="345968"/>
            <a:chExt cx="511265" cy="844763"/>
          </a:xfrm>
        </p:grpSpPr>
        <p:sp>
          <p:nvSpPr>
            <p:cNvPr id="31" name="直角三角形 30"/>
            <p:cNvSpPr/>
            <p:nvPr/>
          </p:nvSpPr>
          <p:spPr>
            <a:xfrm flipV="1">
              <a:off x="23811" y="1038293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直角三角形 31"/>
            <p:cNvSpPr/>
            <p:nvPr/>
          </p:nvSpPr>
          <p:spPr>
            <a:xfrm flipH="1">
              <a:off x="468389" y="428539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任意多边形: 形状 31"/>
            <p:cNvSpPr/>
            <p:nvPr/>
          </p:nvSpPr>
          <p:spPr>
            <a:xfrm rot="1800000">
              <a:off x="228635" y="345968"/>
              <a:ext cx="101618" cy="844763"/>
            </a:xfrm>
            <a:custGeom>
              <a:avLst/>
              <a:gdLst>
                <a:gd name="connsiteX0" fmla="*/ 0 w 111276"/>
                <a:gd name="connsiteY0" fmla="*/ 64245 h 915899"/>
                <a:gd name="connsiteX1" fmla="*/ 111276 w 111276"/>
                <a:gd name="connsiteY1" fmla="*/ 0 h 915899"/>
                <a:gd name="connsiteX2" fmla="*/ 111276 w 111276"/>
                <a:gd name="connsiteY2" fmla="*/ 851654 h 915899"/>
                <a:gd name="connsiteX3" fmla="*/ 0 w 111276"/>
                <a:gd name="connsiteY3" fmla="*/ 915899 h 91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276" h="915899">
                  <a:moveTo>
                    <a:pt x="0" y="64245"/>
                  </a:moveTo>
                  <a:lnTo>
                    <a:pt x="111276" y="0"/>
                  </a:lnTo>
                  <a:lnTo>
                    <a:pt x="111276" y="851654"/>
                  </a:lnTo>
                  <a:lnTo>
                    <a:pt x="0" y="915899"/>
                  </a:lnTo>
                  <a:close/>
                </a:path>
              </a:pathLst>
            </a:custGeom>
            <a:solidFill>
              <a:srgbClr val="F7A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26632" name="Picture 2" descr="T:\AGY-工作共享\06.部门资料\02.品牌宣传\logo\图片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279063" y="6188075"/>
            <a:ext cx="183515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3" name="TextBox 14"/>
          <p:cNvSpPr txBox="1">
            <a:spLocks noChangeArrowheads="1"/>
          </p:cNvSpPr>
          <p:nvPr/>
        </p:nvSpPr>
        <p:spPr bwMode="auto">
          <a:xfrm>
            <a:off x="7720013" y="306388"/>
            <a:ext cx="3708702" cy="538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主管、总监活动量管理</a:t>
            </a:r>
          </a:p>
        </p:txBody>
      </p:sp>
      <p:pic>
        <p:nvPicPr>
          <p:cNvPr id="2050" name="Picture 2" descr="C:\Users\qagy025\Desktop\73419447844659515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13010" y="774700"/>
            <a:ext cx="2086190" cy="4516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5" descr="C:\Users\qagy025\Desktop\5676809jr.jp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1133991" flipH="1">
            <a:off x="3550554" y="2878956"/>
            <a:ext cx="1003345" cy="549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2" descr="C:\Users\qagy025\Desktop\734194478446595152.jpg"/>
          <p:cNvPicPr>
            <a:picLocks noChangeAspect="1" noChangeArrowheads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>
            <a:off x="5508410" y="1066801"/>
            <a:ext cx="2086190" cy="4516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Picture 2" descr="C:\Users\qagy025\Desktop\734194478446595152.jpg"/>
          <p:cNvPicPr>
            <a:picLocks noChangeAspect="1" noChangeArrowheads="1"/>
          </p:cNvPicPr>
          <p:nvPr/>
        </p:nvPicPr>
        <p:blipFill>
          <a:blip r:embed="rId9" cstate="print"/>
          <a:stretch>
            <a:fillRect/>
          </a:stretch>
        </p:blipFill>
        <p:spPr bwMode="auto">
          <a:xfrm>
            <a:off x="6968909" y="1346202"/>
            <a:ext cx="2086189" cy="4516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6" name="文本框 22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9296399" y="975837"/>
            <a:ext cx="2895601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目标检视：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检视团队成员活动情况，及各活动区间营销员比例。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工作日志：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记录工作内容、心得体会，支持语音输入，允许主管浏览检查。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每日汇报：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自动统计当日关键指标，定时上传，层层汇总，让每人都掌握运转数据。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组员批注：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可浏览组员活动量界面，并批注。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消息推送：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可向团队全体成员推送掌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通消息。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管理工具：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微竞赛、人才分布等管理工具，未来可扩展。</a:t>
            </a:r>
          </a:p>
        </p:txBody>
      </p:sp>
      <p:pic>
        <p:nvPicPr>
          <p:cNvPr id="3074" name="Picture 2" descr="C:\Users\qagy025\Desktop\活动量管理培训\603950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292600" y="5672477"/>
            <a:ext cx="2463800" cy="10585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5" descr="C:\Users\qagy025\Desktop\5676809jr.jp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324014" flipH="1" flipV="1">
            <a:off x="3334297" y="5511922"/>
            <a:ext cx="1251933" cy="686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>
                <a:latin typeface="+mn-lt"/>
                <a:ea typeface="+mn-ea"/>
              </a:rPr>
              <a:t>e7d195523061f1c003d7160bb3852330e69e1b47c664ea0314E9593E18313AD830F940F1AC53C40C0B8B3D93D4DFF44B590F8D4A945ADE53F5D61968231FCAE157B0D7022AA0681C03E9FB4B1E3862D0666331DC31C762E38CCE9B004C881DBFF7ADBD3C08385A60E71AB27ABD5A85EF100AB78BD2C7D6EA1A4D2EC171CAF963D9202BB216975B45</a:t>
            </a:r>
            <a:endParaRPr lang="zh-CN" altLang="en-US" sz="100">
              <a:latin typeface="+mn-lt"/>
              <a:ea typeface="+mn-ea"/>
            </a:endParaRPr>
          </a:p>
        </p:txBody>
      </p:sp>
      <p:grpSp>
        <p:nvGrpSpPr>
          <p:cNvPr id="3" name="组合 14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-1" y="0"/>
            <a:chExt cx="12192001" cy="6858000"/>
          </a:xfrm>
        </p:grpSpPr>
        <p:pic>
          <p:nvPicPr>
            <p:cNvPr id="25638" name="图片 9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0" y="7806"/>
              <a:ext cx="12192000" cy="684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矩形 26"/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25604" name="图片 11"/>
          <p:cNvPicPr>
            <a:picLocks noChangeAspect="1"/>
          </p:cNvPicPr>
          <p:nvPr/>
        </p:nvPicPr>
        <p:blipFill>
          <a:blip r:embed="rId3" cstate="print"/>
          <a:srcRect t="-166" r="77106" b="100000"/>
          <a:stretch>
            <a:fillRect/>
          </a:stretch>
        </p:blipFill>
        <p:spPr bwMode="auto">
          <a:xfrm>
            <a:off x="-4763" y="0"/>
            <a:ext cx="2811463" cy="1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screen">
            <a:extLst/>
          </a:blip>
          <a:srcRect/>
          <a:stretch>
            <a:fillRect/>
          </a:stretch>
        </p:blipFill>
        <p:spPr>
          <a:xfrm>
            <a:off x="0" y="495300"/>
            <a:ext cx="660400" cy="546100"/>
          </a:xfrm>
          <a:custGeom>
            <a:avLst/>
            <a:gdLst>
              <a:gd name="connsiteX0" fmla="*/ 0 w 660400"/>
              <a:gd name="connsiteY0" fmla="*/ 0 h 546100"/>
              <a:gd name="connsiteX1" fmla="*/ 569382 w 660400"/>
              <a:gd name="connsiteY1" fmla="*/ 0 h 546100"/>
              <a:gd name="connsiteX2" fmla="*/ 660400 w 660400"/>
              <a:gd name="connsiteY2" fmla="*/ 91018 h 546100"/>
              <a:gd name="connsiteX3" fmla="*/ 660400 w 660400"/>
              <a:gd name="connsiteY3" fmla="*/ 455082 h 546100"/>
              <a:gd name="connsiteX4" fmla="*/ 569382 w 660400"/>
              <a:gd name="connsiteY4" fmla="*/ 546100 h 546100"/>
              <a:gd name="connsiteX5" fmla="*/ 0 w 660400"/>
              <a:gd name="connsiteY5" fmla="*/ 54610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400" h="546100">
                <a:moveTo>
                  <a:pt x="0" y="0"/>
                </a:moveTo>
                <a:lnTo>
                  <a:pt x="569382" y="0"/>
                </a:lnTo>
                <a:cubicBezTo>
                  <a:pt x="619650" y="0"/>
                  <a:pt x="660400" y="40750"/>
                  <a:pt x="660400" y="91018"/>
                </a:cubicBezTo>
                <a:lnTo>
                  <a:pt x="660400" y="455082"/>
                </a:lnTo>
                <a:cubicBezTo>
                  <a:pt x="660400" y="505350"/>
                  <a:pt x="619650" y="546100"/>
                  <a:pt x="569382" y="546100"/>
                </a:cubicBezTo>
                <a:lnTo>
                  <a:pt x="0" y="546100"/>
                </a:lnTo>
                <a:close/>
              </a:path>
            </a:pathLst>
          </a:custGeom>
          <a:gradFill>
            <a:gsLst>
              <a:gs pos="0">
                <a:srgbClr val="E63E2D"/>
              </a:gs>
              <a:gs pos="100000">
                <a:srgbClr val="88151B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4" name="组合 35"/>
          <p:cNvGrpSpPr>
            <a:grpSpLocks/>
          </p:cNvGrpSpPr>
          <p:nvPr/>
        </p:nvGrpSpPr>
        <p:grpSpPr bwMode="auto">
          <a:xfrm>
            <a:off x="0" y="346075"/>
            <a:ext cx="511175" cy="844550"/>
            <a:chOff x="23811" y="345968"/>
            <a:chExt cx="511265" cy="844763"/>
          </a:xfrm>
        </p:grpSpPr>
        <p:sp>
          <p:nvSpPr>
            <p:cNvPr id="31" name="直角三角形 30"/>
            <p:cNvSpPr/>
            <p:nvPr/>
          </p:nvSpPr>
          <p:spPr>
            <a:xfrm flipV="1">
              <a:off x="23811" y="1038293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直角三角形 31"/>
            <p:cNvSpPr/>
            <p:nvPr/>
          </p:nvSpPr>
          <p:spPr>
            <a:xfrm flipH="1">
              <a:off x="468389" y="428539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任意多边形: 形状 31"/>
            <p:cNvSpPr/>
            <p:nvPr/>
          </p:nvSpPr>
          <p:spPr>
            <a:xfrm rot="1800000">
              <a:off x="228635" y="345968"/>
              <a:ext cx="101618" cy="844763"/>
            </a:xfrm>
            <a:custGeom>
              <a:avLst/>
              <a:gdLst>
                <a:gd name="connsiteX0" fmla="*/ 0 w 111276"/>
                <a:gd name="connsiteY0" fmla="*/ 64245 h 915899"/>
                <a:gd name="connsiteX1" fmla="*/ 111276 w 111276"/>
                <a:gd name="connsiteY1" fmla="*/ 0 h 915899"/>
                <a:gd name="connsiteX2" fmla="*/ 111276 w 111276"/>
                <a:gd name="connsiteY2" fmla="*/ 851654 h 915899"/>
                <a:gd name="connsiteX3" fmla="*/ 0 w 111276"/>
                <a:gd name="connsiteY3" fmla="*/ 915899 h 91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276" h="915899">
                  <a:moveTo>
                    <a:pt x="0" y="64245"/>
                  </a:moveTo>
                  <a:lnTo>
                    <a:pt x="111276" y="0"/>
                  </a:lnTo>
                  <a:lnTo>
                    <a:pt x="111276" y="851654"/>
                  </a:lnTo>
                  <a:lnTo>
                    <a:pt x="0" y="915899"/>
                  </a:lnTo>
                  <a:close/>
                </a:path>
              </a:pathLst>
            </a:custGeom>
            <a:solidFill>
              <a:srgbClr val="F7A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34" name="图片 33" descr="口号.pn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8702566" y="204952"/>
            <a:ext cx="3279227" cy="1245090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lumMod val="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5608" name="Picture 2" descr="T:\AGY-工作共享\06.部门资料\02.品牌宣传\logo\图片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4163" y="6029325"/>
            <a:ext cx="183515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9" name="TextBox 14"/>
          <p:cNvSpPr txBox="1">
            <a:spLocks noChangeArrowheads="1"/>
          </p:cNvSpPr>
          <p:nvPr/>
        </p:nvSpPr>
        <p:spPr bwMode="auto">
          <a:xfrm>
            <a:off x="671513" y="496888"/>
            <a:ext cx="3176505" cy="538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17" tIns="60958" rIns="121917" bIns="60958">
            <a:spAutoFit/>
          </a:bodyPr>
          <a:lstStyle/>
          <a:p>
            <a:r>
              <a:rPr lang="en-US" altLang="zh-CN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2017</a:t>
            </a:r>
            <a:r>
              <a:rPr lang="zh-CN" altLang="en-US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年新开发功能</a:t>
            </a:r>
          </a:p>
        </p:txBody>
      </p:sp>
      <p:pic>
        <p:nvPicPr>
          <p:cNvPr id="17" name="图片 16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PicPr>
            <a:picLocks noChangeAspect="1"/>
          </p:cNvPicPr>
          <p:nvPr/>
        </p:nvPicPr>
        <p:blipFill>
          <a:blip r:embed="rId7" cstate="print"/>
          <a:srcRect l="74582" t="26716" r="14843" b="52323"/>
          <a:stretch>
            <a:fillRect/>
          </a:stretch>
        </p:blipFill>
        <p:spPr>
          <a:xfrm>
            <a:off x="4960938" y="1462088"/>
            <a:ext cx="1289050" cy="1436687"/>
          </a:xfrm>
          <a:custGeom>
            <a:avLst/>
            <a:gdLst>
              <a:gd name="connsiteX0" fmla="*/ 644428 w 1289276"/>
              <a:gd name="connsiteY0" fmla="*/ 1 h 1437488"/>
              <a:gd name="connsiteX1" fmla="*/ 717321 w 1289276"/>
              <a:gd name="connsiteY1" fmla="*/ 16866 h 1437488"/>
              <a:gd name="connsiteX2" fmla="*/ 1216325 w 1289276"/>
              <a:gd name="connsiteY2" fmla="*/ 304966 h 1437488"/>
              <a:gd name="connsiteX3" fmla="*/ 1288607 w 1289276"/>
              <a:gd name="connsiteY3" fmla="*/ 432554 h 1437488"/>
              <a:gd name="connsiteX4" fmla="*/ 1289276 w 1289276"/>
              <a:gd name="connsiteY4" fmla="*/ 1003879 h 1437488"/>
              <a:gd name="connsiteX5" fmla="*/ 1214922 w 1289276"/>
              <a:gd name="connsiteY5" fmla="*/ 1132663 h 1437488"/>
              <a:gd name="connsiteX6" fmla="*/ 717948 w 1289276"/>
              <a:gd name="connsiteY6" fmla="*/ 1420966 h 1437488"/>
              <a:gd name="connsiteX7" fmla="*/ 573171 w 1289276"/>
              <a:gd name="connsiteY7" fmla="*/ 1418942 h 1437488"/>
              <a:gd name="connsiteX8" fmla="*/ 74167 w 1289276"/>
              <a:gd name="connsiteY8" fmla="*/ 1130842 h 1437488"/>
              <a:gd name="connsiteX9" fmla="*/ 26 w 1289276"/>
              <a:gd name="connsiteY9" fmla="*/ 1006474 h 1437488"/>
              <a:gd name="connsiteX10" fmla="*/ 1216 w 1289276"/>
              <a:gd name="connsiteY10" fmla="*/ 431929 h 1437488"/>
              <a:gd name="connsiteX11" fmla="*/ 75570 w 1289276"/>
              <a:gd name="connsiteY11" fmla="*/ 303146 h 1437488"/>
              <a:gd name="connsiteX12" fmla="*/ 570686 w 1289276"/>
              <a:gd name="connsiteY12" fmla="*/ 18062 h 1437488"/>
              <a:gd name="connsiteX13" fmla="*/ 644428 w 1289276"/>
              <a:gd name="connsiteY13" fmla="*/ 1 h 143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89276" h="1437488">
                <a:moveTo>
                  <a:pt x="644428" y="1"/>
                </a:moveTo>
                <a:cubicBezTo>
                  <a:pt x="671287" y="-53"/>
                  <a:pt x="698005" y="5714"/>
                  <a:pt x="717321" y="16866"/>
                </a:cubicBezTo>
                <a:cubicBezTo>
                  <a:pt x="717321" y="16866"/>
                  <a:pt x="717321" y="16866"/>
                  <a:pt x="1216325" y="304966"/>
                </a:cubicBezTo>
                <a:cubicBezTo>
                  <a:pt x="1254957" y="327271"/>
                  <a:pt x="1289738" y="385987"/>
                  <a:pt x="1288607" y="432554"/>
                </a:cubicBezTo>
                <a:lnTo>
                  <a:pt x="1289276" y="1003879"/>
                </a:lnTo>
                <a:cubicBezTo>
                  <a:pt x="1288145" y="1050447"/>
                  <a:pt x="1254686" y="1108399"/>
                  <a:pt x="1214922" y="1132663"/>
                </a:cubicBezTo>
                <a:cubicBezTo>
                  <a:pt x="1214922" y="1132663"/>
                  <a:pt x="1214922" y="1132663"/>
                  <a:pt x="717948" y="1420966"/>
                </a:cubicBezTo>
                <a:cubicBezTo>
                  <a:pt x="678184" y="1445229"/>
                  <a:pt x="611803" y="1441246"/>
                  <a:pt x="573171" y="1418942"/>
                </a:cubicBezTo>
                <a:cubicBezTo>
                  <a:pt x="573171" y="1418942"/>
                  <a:pt x="573171" y="1418942"/>
                  <a:pt x="74167" y="1130842"/>
                </a:cubicBezTo>
                <a:cubicBezTo>
                  <a:pt x="35535" y="1108537"/>
                  <a:pt x="-1105" y="1053041"/>
                  <a:pt x="26" y="1006474"/>
                </a:cubicBezTo>
                <a:cubicBezTo>
                  <a:pt x="26" y="1006474"/>
                  <a:pt x="26" y="1006474"/>
                  <a:pt x="1216" y="431929"/>
                </a:cubicBezTo>
                <a:cubicBezTo>
                  <a:pt x="2347" y="385361"/>
                  <a:pt x="35806" y="327409"/>
                  <a:pt x="75570" y="303146"/>
                </a:cubicBezTo>
                <a:cubicBezTo>
                  <a:pt x="75570" y="303146"/>
                  <a:pt x="75570" y="303146"/>
                  <a:pt x="570686" y="18062"/>
                </a:cubicBezTo>
                <a:cubicBezTo>
                  <a:pt x="590567" y="5931"/>
                  <a:pt x="617568" y="56"/>
                  <a:pt x="644428" y="1"/>
                </a:cubicBezTo>
                <a:close/>
              </a:path>
            </a:pathLst>
          </a:custGeom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8" name="图片 17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PicPr>
            <a:picLocks noChangeAspect="1"/>
          </p:cNvPicPr>
          <p:nvPr/>
        </p:nvPicPr>
        <p:blipFill>
          <a:blip r:embed="rId7" cstate="print"/>
          <a:srcRect l="68918" t="43671" r="20507" b="35368"/>
          <a:stretch>
            <a:fillRect/>
          </a:stretch>
        </p:blipFill>
        <p:spPr>
          <a:xfrm>
            <a:off x="4270375" y="2624138"/>
            <a:ext cx="1289050" cy="1438275"/>
          </a:xfrm>
          <a:custGeom>
            <a:avLst/>
            <a:gdLst>
              <a:gd name="connsiteX0" fmla="*/ 644428 w 1289276"/>
              <a:gd name="connsiteY0" fmla="*/ 1 h 1437488"/>
              <a:gd name="connsiteX1" fmla="*/ 717321 w 1289276"/>
              <a:gd name="connsiteY1" fmla="*/ 16866 h 1437488"/>
              <a:gd name="connsiteX2" fmla="*/ 1216325 w 1289276"/>
              <a:gd name="connsiteY2" fmla="*/ 304966 h 1437488"/>
              <a:gd name="connsiteX3" fmla="*/ 1288607 w 1289276"/>
              <a:gd name="connsiteY3" fmla="*/ 432554 h 1437488"/>
              <a:gd name="connsiteX4" fmla="*/ 1289276 w 1289276"/>
              <a:gd name="connsiteY4" fmla="*/ 1003879 h 1437488"/>
              <a:gd name="connsiteX5" fmla="*/ 1214922 w 1289276"/>
              <a:gd name="connsiteY5" fmla="*/ 1132663 h 1437488"/>
              <a:gd name="connsiteX6" fmla="*/ 717948 w 1289276"/>
              <a:gd name="connsiteY6" fmla="*/ 1420966 h 1437488"/>
              <a:gd name="connsiteX7" fmla="*/ 573171 w 1289276"/>
              <a:gd name="connsiteY7" fmla="*/ 1418942 h 1437488"/>
              <a:gd name="connsiteX8" fmla="*/ 74167 w 1289276"/>
              <a:gd name="connsiteY8" fmla="*/ 1130842 h 1437488"/>
              <a:gd name="connsiteX9" fmla="*/ 26 w 1289276"/>
              <a:gd name="connsiteY9" fmla="*/ 1006474 h 1437488"/>
              <a:gd name="connsiteX10" fmla="*/ 1216 w 1289276"/>
              <a:gd name="connsiteY10" fmla="*/ 431929 h 1437488"/>
              <a:gd name="connsiteX11" fmla="*/ 75570 w 1289276"/>
              <a:gd name="connsiteY11" fmla="*/ 303146 h 1437488"/>
              <a:gd name="connsiteX12" fmla="*/ 570686 w 1289276"/>
              <a:gd name="connsiteY12" fmla="*/ 18062 h 1437488"/>
              <a:gd name="connsiteX13" fmla="*/ 644428 w 1289276"/>
              <a:gd name="connsiteY13" fmla="*/ 1 h 143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89276" h="1437488">
                <a:moveTo>
                  <a:pt x="644428" y="1"/>
                </a:moveTo>
                <a:cubicBezTo>
                  <a:pt x="671287" y="-53"/>
                  <a:pt x="698005" y="5714"/>
                  <a:pt x="717321" y="16866"/>
                </a:cubicBezTo>
                <a:cubicBezTo>
                  <a:pt x="717321" y="16866"/>
                  <a:pt x="717321" y="16866"/>
                  <a:pt x="1216325" y="304966"/>
                </a:cubicBezTo>
                <a:cubicBezTo>
                  <a:pt x="1254957" y="327271"/>
                  <a:pt x="1289738" y="385987"/>
                  <a:pt x="1288607" y="432554"/>
                </a:cubicBezTo>
                <a:lnTo>
                  <a:pt x="1289276" y="1003879"/>
                </a:lnTo>
                <a:cubicBezTo>
                  <a:pt x="1288145" y="1050447"/>
                  <a:pt x="1254686" y="1108399"/>
                  <a:pt x="1214922" y="1132663"/>
                </a:cubicBezTo>
                <a:cubicBezTo>
                  <a:pt x="1214922" y="1132663"/>
                  <a:pt x="1214922" y="1132663"/>
                  <a:pt x="717948" y="1420966"/>
                </a:cubicBezTo>
                <a:cubicBezTo>
                  <a:pt x="678184" y="1445229"/>
                  <a:pt x="611803" y="1441246"/>
                  <a:pt x="573171" y="1418942"/>
                </a:cubicBezTo>
                <a:cubicBezTo>
                  <a:pt x="573171" y="1418942"/>
                  <a:pt x="573171" y="1418942"/>
                  <a:pt x="74167" y="1130842"/>
                </a:cubicBezTo>
                <a:cubicBezTo>
                  <a:pt x="35535" y="1108537"/>
                  <a:pt x="-1105" y="1053041"/>
                  <a:pt x="26" y="1006474"/>
                </a:cubicBezTo>
                <a:cubicBezTo>
                  <a:pt x="26" y="1006474"/>
                  <a:pt x="26" y="1006474"/>
                  <a:pt x="1216" y="431929"/>
                </a:cubicBezTo>
                <a:cubicBezTo>
                  <a:pt x="2347" y="385361"/>
                  <a:pt x="35806" y="327409"/>
                  <a:pt x="75570" y="303146"/>
                </a:cubicBezTo>
                <a:cubicBezTo>
                  <a:pt x="75570" y="303146"/>
                  <a:pt x="75570" y="303146"/>
                  <a:pt x="570686" y="18062"/>
                </a:cubicBezTo>
                <a:cubicBezTo>
                  <a:pt x="590567" y="5931"/>
                  <a:pt x="617568" y="56"/>
                  <a:pt x="644428" y="1"/>
                </a:cubicBezTo>
                <a:close/>
              </a:path>
            </a:pathLst>
          </a:custGeom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23" name="图片 22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PicPr>
            <a:picLocks noChangeAspect="1"/>
          </p:cNvPicPr>
          <p:nvPr/>
        </p:nvPicPr>
        <p:blipFill>
          <a:blip r:embed="rId7" cstate="print"/>
          <a:srcRect l="74391" t="60626" r="15035" b="18413"/>
          <a:stretch>
            <a:fillRect/>
          </a:stretch>
        </p:blipFill>
        <p:spPr>
          <a:xfrm>
            <a:off x="4937125" y="3787775"/>
            <a:ext cx="1289050" cy="1436688"/>
          </a:xfrm>
          <a:custGeom>
            <a:avLst/>
            <a:gdLst>
              <a:gd name="connsiteX0" fmla="*/ 644428 w 1289276"/>
              <a:gd name="connsiteY0" fmla="*/ 1 h 1437488"/>
              <a:gd name="connsiteX1" fmla="*/ 717321 w 1289276"/>
              <a:gd name="connsiteY1" fmla="*/ 16866 h 1437488"/>
              <a:gd name="connsiteX2" fmla="*/ 1216325 w 1289276"/>
              <a:gd name="connsiteY2" fmla="*/ 304967 h 1437488"/>
              <a:gd name="connsiteX3" fmla="*/ 1288607 w 1289276"/>
              <a:gd name="connsiteY3" fmla="*/ 432554 h 1437488"/>
              <a:gd name="connsiteX4" fmla="*/ 1289276 w 1289276"/>
              <a:gd name="connsiteY4" fmla="*/ 1003879 h 1437488"/>
              <a:gd name="connsiteX5" fmla="*/ 1214922 w 1289276"/>
              <a:gd name="connsiteY5" fmla="*/ 1132663 h 1437488"/>
              <a:gd name="connsiteX6" fmla="*/ 717948 w 1289276"/>
              <a:gd name="connsiteY6" fmla="*/ 1420966 h 1437488"/>
              <a:gd name="connsiteX7" fmla="*/ 573171 w 1289276"/>
              <a:gd name="connsiteY7" fmla="*/ 1418942 h 1437488"/>
              <a:gd name="connsiteX8" fmla="*/ 74167 w 1289276"/>
              <a:gd name="connsiteY8" fmla="*/ 1130842 h 1437488"/>
              <a:gd name="connsiteX9" fmla="*/ 26 w 1289276"/>
              <a:gd name="connsiteY9" fmla="*/ 1006474 h 1437488"/>
              <a:gd name="connsiteX10" fmla="*/ 1216 w 1289276"/>
              <a:gd name="connsiteY10" fmla="*/ 431929 h 1437488"/>
              <a:gd name="connsiteX11" fmla="*/ 75570 w 1289276"/>
              <a:gd name="connsiteY11" fmla="*/ 303146 h 1437488"/>
              <a:gd name="connsiteX12" fmla="*/ 570686 w 1289276"/>
              <a:gd name="connsiteY12" fmla="*/ 18062 h 1437488"/>
              <a:gd name="connsiteX13" fmla="*/ 644428 w 1289276"/>
              <a:gd name="connsiteY13" fmla="*/ 1 h 143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89276" h="1437488">
                <a:moveTo>
                  <a:pt x="644428" y="1"/>
                </a:moveTo>
                <a:cubicBezTo>
                  <a:pt x="671287" y="-53"/>
                  <a:pt x="698005" y="5714"/>
                  <a:pt x="717321" y="16866"/>
                </a:cubicBezTo>
                <a:cubicBezTo>
                  <a:pt x="717321" y="16866"/>
                  <a:pt x="717321" y="16866"/>
                  <a:pt x="1216325" y="304967"/>
                </a:cubicBezTo>
                <a:cubicBezTo>
                  <a:pt x="1254957" y="327271"/>
                  <a:pt x="1289738" y="385987"/>
                  <a:pt x="1288607" y="432554"/>
                </a:cubicBezTo>
                <a:lnTo>
                  <a:pt x="1289276" y="1003879"/>
                </a:lnTo>
                <a:cubicBezTo>
                  <a:pt x="1288145" y="1050447"/>
                  <a:pt x="1254686" y="1108399"/>
                  <a:pt x="1214922" y="1132663"/>
                </a:cubicBezTo>
                <a:cubicBezTo>
                  <a:pt x="1214922" y="1132663"/>
                  <a:pt x="1214922" y="1132663"/>
                  <a:pt x="717948" y="1420966"/>
                </a:cubicBezTo>
                <a:cubicBezTo>
                  <a:pt x="678184" y="1445229"/>
                  <a:pt x="611803" y="1441246"/>
                  <a:pt x="573171" y="1418942"/>
                </a:cubicBezTo>
                <a:cubicBezTo>
                  <a:pt x="573171" y="1418942"/>
                  <a:pt x="573171" y="1418942"/>
                  <a:pt x="74167" y="1130842"/>
                </a:cubicBezTo>
                <a:cubicBezTo>
                  <a:pt x="35535" y="1108537"/>
                  <a:pt x="-1105" y="1053041"/>
                  <a:pt x="26" y="1006474"/>
                </a:cubicBezTo>
                <a:cubicBezTo>
                  <a:pt x="26" y="1006474"/>
                  <a:pt x="26" y="1006474"/>
                  <a:pt x="1216" y="431929"/>
                </a:cubicBezTo>
                <a:cubicBezTo>
                  <a:pt x="2347" y="385361"/>
                  <a:pt x="35806" y="327409"/>
                  <a:pt x="75570" y="303146"/>
                </a:cubicBezTo>
                <a:cubicBezTo>
                  <a:pt x="75570" y="303146"/>
                  <a:pt x="75570" y="303146"/>
                  <a:pt x="570686" y="18062"/>
                </a:cubicBezTo>
                <a:cubicBezTo>
                  <a:pt x="590567" y="5931"/>
                  <a:pt x="617568" y="56"/>
                  <a:pt x="644428" y="1"/>
                </a:cubicBezTo>
                <a:close/>
              </a:path>
            </a:pathLst>
          </a:custGeom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24" name="图片 23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PicPr>
            <a:picLocks noChangeAspect="1"/>
          </p:cNvPicPr>
          <p:nvPr/>
        </p:nvPicPr>
        <p:blipFill>
          <a:blip r:embed="rId7" cstate="print"/>
          <a:srcRect l="85336" t="60626" r="4090" b="18413"/>
          <a:stretch>
            <a:fillRect/>
          </a:stretch>
        </p:blipFill>
        <p:spPr>
          <a:xfrm>
            <a:off x="6272213" y="3787775"/>
            <a:ext cx="1289050" cy="1436688"/>
          </a:xfrm>
          <a:custGeom>
            <a:avLst/>
            <a:gdLst>
              <a:gd name="connsiteX0" fmla="*/ 644428 w 1289276"/>
              <a:gd name="connsiteY0" fmla="*/ 1 h 1437488"/>
              <a:gd name="connsiteX1" fmla="*/ 717321 w 1289276"/>
              <a:gd name="connsiteY1" fmla="*/ 16866 h 1437488"/>
              <a:gd name="connsiteX2" fmla="*/ 1216325 w 1289276"/>
              <a:gd name="connsiteY2" fmla="*/ 304967 h 1437488"/>
              <a:gd name="connsiteX3" fmla="*/ 1288607 w 1289276"/>
              <a:gd name="connsiteY3" fmla="*/ 432554 h 1437488"/>
              <a:gd name="connsiteX4" fmla="*/ 1289276 w 1289276"/>
              <a:gd name="connsiteY4" fmla="*/ 1003879 h 1437488"/>
              <a:gd name="connsiteX5" fmla="*/ 1214922 w 1289276"/>
              <a:gd name="connsiteY5" fmla="*/ 1132663 h 1437488"/>
              <a:gd name="connsiteX6" fmla="*/ 717948 w 1289276"/>
              <a:gd name="connsiteY6" fmla="*/ 1420966 h 1437488"/>
              <a:gd name="connsiteX7" fmla="*/ 573171 w 1289276"/>
              <a:gd name="connsiteY7" fmla="*/ 1418942 h 1437488"/>
              <a:gd name="connsiteX8" fmla="*/ 74167 w 1289276"/>
              <a:gd name="connsiteY8" fmla="*/ 1130842 h 1437488"/>
              <a:gd name="connsiteX9" fmla="*/ 26 w 1289276"/>
              <a:gd name="connsiteY9" fmla="*/ 1006474 h 1437488"/>
              <a:gd name="connsiteX10" fmla="*/ 1216 w 1289276"/>
              <a:gd name="connsiteY10" fmla="*/ 431929 h 1437488"/>
              <a:gd name="connsiteX11" fmla="*/ 75570 w 1289276"/>
              <a:gd name="connsiteY11" fmla="*/ 303146 h 1437488"/>
              <a:gd name="connsiteX12" fmla="*/ 570686 w 1289276"/>
              <a:gd name="connsiteY12" fmla="*/ 18062 h 1437488"/>
              <a:gd name="connsiteX13" fmla="*/ 644428 w 1289276"/>
              <a:gd name="connsiteY13" fmla="*/ 1 h 143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89276" h="1437488">
                <a:moveTo>
                  <a:pt x="644428" y="1"/>
                </a:moveTo>
                <a:cubicBezTo>
                  <a:pt x="671287" y="-53"/>
                  <a:pt x="698005" y="5714"/>
                  <a:pt x="717321" y="16866"/>
                </a:cubicBezTo>
                <a:cubicBezTo>
                  <a:pt x="717321" y="16866"/>
                  <a:pt x="717321" y="16866"/>
                  <a:pt x="1216325" y="304967"/>
                </a:cubicBezTo>
                <a:cubicBezTo>
                  <a:pt x="1254957" y="327271"/>
                  <a:pt x="1289738" y="385987"/>
                  <a:pt x="1288607" y="432554"/>
                </a:cubicBezTo>
                <a:lnTo>
                  <a:pt x="1289276" y="1003879"/>
                </a:lnTo>
                <a:cubicBezTo>
                  <a:pt x="1288145" y="1050447"/>
                  <a:pt x="1254686" y="1108399"/>
                  <a:pt x="1214922" y="1132663"/>
                </a:cubicBezTo>
                <a:cubicBezTo>
                  <a:pt x="1214922" y="1132663"/>
                  <a:pt x="1214922" y="1132663"/>
                  <a:pt x="717948" y="1420966"/>
                </a:cubicBezTo>
                <a:cubicBezTo>
                  <a:pt x="678184" y="1445229"/>
                  <a:pt x="611803" y="1441246"/>
                  <a:pt x="573171" y="1418942"/>
                </a:cubicBezTo>
                <a:cubicBezTo>
                  <a:pt x="573171" y="1418942"/>
                  <a:pt x="573171" y="1418942"/>
                  <a:pt x="74167" y="1130842"/>
                </a:cubicBezTo>
                <a:cubicBezTo>
                  <a:pt x="35535" y="1108537"/>
                  <a:pt x="-1105" y="1053041"/>
                  <a:pt x="26" y="1006474"/>
                </a:cubicBezTo>
                <a:cubicBezTo>
                  <a:pt x="26" y="1006474"/>
                  <a:pt x="26" y="1006474"/>
                  <a:pt x="1216" y="431929"/>
                </a:cubicBezTo>
                <a:cubicBezTo>
                  <a:pt x="2347" y="385361"/>
                  <a:pt x="35806" y="327409"/>
                  <a:pt x="75570" y="303146"/>
                </a:cubicBezTo>
                <a:cubicBezTo>
                  <a:pt x="75570" y="303146"/>
                  <a:pt x="75570" y="303146"/>
                  <a:pt x="570686" y="18062"/>
                </a:cubicBezTo>
                <a:cubicBezTo>
                  <a:pt x="590567" y="5931"/>
                  <a:pt x="617568" y="56"/>
                  <a:pt x="644428" y="1"/>
                </a:cubicBezTo>
                <a:close/>
              </a:path>
            </a:pathLst>
          </a:custGeom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25" name="文本框 41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5051425" y="1987550"/>
            <a:ext cx="110807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消息中心</a:t>
            </a:r>
          </a:p>
        </p:txBody>
      </p:sp>
      <p:sp>
        <p:nvSpPr>
          <p:cNvPr id="37" name="文本框 44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5021263" y="4306888"/>
            <a:ext cx="1108075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学习平台</a:t>
            </a:r>
          </a:p>
        </p:txBody>
      </p:sp>
      <p:pic>
        <p:nvPicPr>
          <p:cNvPr id="39" name="图片 38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PicPr>
            <a:picLocks noChangeAspect="1"/>
          </p:cNvPicPr>
          <p:nvPr/>
        </p:nvPicPr>
        <p:blipFill>
          <a:blip r:embed="rId7" cstate="print"/>
          <a:srcRect l="74582" t="26716" r="14843" b="52323"/>
          <a:stretch>
            <a:fillRect/>
          </a:stretch>
        </p:blipFill>
        <p:spPr>
          <a:xfrm>
            <a:off x="6305550" y="1474788"/>
            <a:ext cx="1289050" cy="1438275"/>
          </a:xfrm>
          <a:custGeom>
            <a:avLst/>
            <a:gdLst>
              <a:gd name="connsiteX0" fmla="*/ 644428 w 1289276"/>
              <a:gd name="connsiteY0" fmla="*/ 1 h 1437488"/>
              <a:gd name="connsiteX1" fmla="*/ 717321 w 1289276"/>
              <a:gd name="connsiteY1" fmla="*/ 16866 h 1437488"/>
              <a:gd name="connsiteX2" fmla="*/ 1216325 w 1289276"/>
              <a:gd name="connsiteY2" fmla="*/ 304966 h 1437488"/>
              <a:gd name="connsiteX3" fmla="*/ 1288607 w 1289276"/>
              <a:gd name="connsiteY3" fmla="*/ 432554 h 1437488"/>
              <a:gd name="connsiteX4" fmla="*/ 1289276 w 1289276"/>
              <a:gd name="connsiteY4" fmla="*/ 1003879 h 1437488"/>
              <a:gd name="connsiteX5" fmla="*/ 1214922 w 1289276"/>
              <a:gd name="connsiteY5" fmla="*/ 1132663 h 1437488"/>
              <a:gd name="connsiteX6" fmla="*/ 717948 w 1289276"/>
              <a:gd name="connsiteY6" fmla="*/ 1420966 h 1437488"/>
              <a:gd name="connsiteX7" fmla="*/ 573171 w 1289276"/>
              <a:gd name="connsiteY7" fmla="*/ 1418942 h 1437488"/>
              <a:gd name="connsiteX8" fmla="*/ 74167 w 1289276"/>
              <a:gd name="connsiteY8" fmla="*/ 1130842 h 1437488"/>
              <a:gd name="connsiteX9" fmla="*/ 26 w 1289276"/>
              <a:gd name="connsiteY9" fmla="*/ 1006474 h 1437488"/>
              <a:gd name="connsiteX10" fmla="*/ 1216 w 1289276"/>
              <a:gd name="connsiteY10" fmla="*/ 431929 h 1437488"/>
              <a:gd name="connsiteX11" fmla="*/ 75570 w 1289276"/>
              <a:gd name="connsiteY11" fmla="*/ 303146 h 1437488"/>
              <a:gd name="connsiteX12" fmla="*/ 570686 w 1289276"/>
              <a:gd name="connsiteY12" fmla="*/ 18062 h 1437488"/>
              <a:gd name="connsiteX13" fmla="*/ 644428 w 1289276"/>
              <a:gd name="connsiteY13" fmla="*/ 1 h 143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89276" h="1437488">
                <a:moveTo>
                  <a:pt x="644428" y="1"/>
                </a:moveTo>
                <a:cubicBezTo>
                  <a:pt x="671287" y="-53"/>
                  <a:pt x="698005" y="5714"/>
                  <a:pt x="717321" y="16866"/>
                </a:cubicBezTo>
                <a:cubicBezTo>
                  <a:pt x="717321" y="16866"/>
                  <a:pt x="717321" y="16866"/>
                  <a:pt x="1216325" y="304966"/>
                </a:cubicBezTo>
                <a:cubicBezTo>
                  <a:pt x="1254957" y="327271"/>
                  <a:pt x="1289738" y="385987"/>
                  <a:pt x="1288607" y="432554"/>
                </a:cubicBezTo>
                <a:lnTo>
                  <a:pt x="1289276" y="1003879"/>
                </a:lnTo>
                <a:cubicBezTo>
                  <a:pt x="1288145" y="1050447"/>
                  <a:pt x="1254686" y="1108399"/>
                  <a:pt x="1214922" y="1132663"/>
                </a:cubicBezTo>
                <a:cubicBezTo>
                  <a:pt x="1214922" y="1132663"/>
                  <a:pt x="1214922" y="1132663"/>
                  <a:pt x="717948" y="1420966"/>
                </a:cubicBezTo>
                <a:cubicBezTo>
                  <a:pt x="678184" y="1445229"/>
                  <a:pt x="611803" y="1441246"/>
                  <a:pt x="573171" y="1418942"/>
                </a:cubicBezTo>
                <a:cubicBezTo>
                  <a:pt x="573171" y="1418942"/>
                  <a:pt x="573171" y="1418942"/>
                  <a:pt x="74167" y="1130842"/>
                </a:cubicBezTo>
                <a:cubicBezTo>
                  <a:pt x="35535" y="1108537"/>
                  <a:pt x="-1105" y="1053041"/>
                  <a:pt x="26" y="1006474"/>
                </a:cubicBezTo>
                <a:cubicBezTo>
                  <a:pt x="26" y="1006474"/>
                  <a:pt x="26" y="1006474"/>
                  <a:pt x="1216" y="431929"/>
                </a:cubicBezTo>
                <a:cubicBezTo>
                  <a:pt x="2347" y="385361"/>
                  <a:pt x="35806" y="327409"/>
                  <a:pt x="75570" y="303146"/>
                </a:cubicBezTo>
                <a:cubicBezTo>
                  <a:pt x="75570" y="303146"/>
                  <a:pt x="75570" y="303146"/>
                  <a:pt x="570686" y="18062"/>
                </a:cubicBezTo>
                <a:cubicBezTo>
                  <a:pt x="590567" y="5931"/>
                  <a:pt x="617568" y="56"/>
                  <a:pt x="644428" y="1"/>
                </a:cubicBezTo>
                <a:close/>
              </a:path>
            </a:pathLst>
          </a:custGeom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40" name="文本框 41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6396038" y="1989138"/>
            <a:ext cx="1108075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信息查询</a:t>
            </a:r>
          </a:p>
        </p:txBody>
      </p:sp>
      <p:pic>
        <p:nvPicPr>
          <p:cNvPr id="41" name="图片 4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PicPr>
            <a:picLocks noChangeAspect="1"/>
          </p:cNvPicPr>
          <p:nvPr/>
        </p:nvPicPr>
        <p:blipFill>
          <a:blip r:embed="rId7" cstate="print"/>
          <a:srcRect l="74582" t="26716" r="14843" b="52323"/>
          <a:stretch>
            <a:fillRect/>
          </a:stretch>
        </p:blipFill>
        <p:spPr>
          <a:xfrm>
            <a:off x="6965950" y="2644775"/>
            <a:ext cx="1289050" cy="1436688"/>
          </a:xfrm>
          <a:custGeom>
            <a:avLst/>
            <a:gdLst>
              <a:gd name="connsiteX0" fmla="*/ 644428 w 1289276"/>
              <a:gd name="connsiteY0" fmla="*/ 1 h 1437488"/>
              <a:gd name="connsiteX1" fmla="*/ 717321 w 1289276"/>
              <a:gd name="connsiteY1" fmla="*/ 16866 h 1437488"/>
              <a:gd name="connsiteX2" fmla="*/ 1216325 w 1289276"/>
              <a:gd name="connsiteY2" fmla="*/ 304966 h 1437488"/>
              <a:gd name="connsiteX3" fmla="*/ 1288607 w 1289276"/>
              <a:gd name="connsiteY3" fmla="*/ 432554 h 1437488"/>
              <a:gd name="connsiteX4" fmla="*/ 1289276 w 1289276"/>
              <a:gd name="connsiteY4" fmla="*/ 1003879 h 1437488"/>
              <a:gd name="connsiteX5" fmla="*/ 1214922 w 1289276"/>
              <a:gd name="connsiteY5" fmla="*/ 1132663 h 1437488"/>
              <a:gd name="connsiteX6" fmla="*/ 717948 w 1289276"/>
              <a:gd name="connsiteY6" fmla="*/ 1420966 h 1437488"/>
              <a:gd name="connsiteX7" fmla="*/ 573171 w 1289276"/>
              <a:gd name="connsiteY7" fmla="*/ 1418942 h 1437488"/>
              <a:gd name="connsiteX8" fmla="*/ 74167 w 1289276"/>
              <a:gd name="connsiteY8" fmla="*/ 1130842 h 1437488"/>
              <a:gd name="connsiteX9" fmla="*/ 26 w 1289276"/>
              <a:gd name="connsiteY9" fmla="*/ 1006474 h 1437488"/>
              <a:gd name="connsiteX10" fmla="*/ 1216 w 1289276"/>
              <a:gd name="connsiteY10" fmla="*/ 431929 h 1437488"/>
              <a:gd name="connsiteX11" fmla="*/ 75570 w 1289276"/>
              <a:gd name="connsiteY11" fmla="*/ 303146 h 1437488"/>
              <a:gd name="connsiteX12" fmla="*/ 570686 w 1289276"/>
              <a:gd name="connsiteY12" fmla="*/ 18062 h 1437488"/>
              <a:gd name="connsiteX13" fmla="*/ 644428 w 1289276"/>
              <a:gd name="connsiteY13" fmla="*/ 1 h 143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89276" h="1437488">
                <a:moveTo>
                  <a:pt x="644428" y="1"/>
                </a:moveTo>
                <a:cubicBezTo>
                  <a:pt x="671287" y="-53"/>
                  <a:pt x="698005" y="5714"/>
                  <a:pt x="717321" y="16866"/>
                </a:cubicBezTo>
                <a:cubicBezTo>
                  <a:pt x="717321" y="16866"/>
                  <a:pt x="717321" y="16866"/>
                  <a:pt x="1216325" y="304966"/>
                </a:cubicBezTo>
                <a:cubicBezTo>
                  <a:pt x="1254957" y="327271"/>
                  <a:pt x="1289738" y="385987"/>
                  <a:pt x="1288607" y="432554"/>
                </a:cubicBezTo>
                <a:lnTo>
                  <a:pt x="1289276" y="1003879"/>
                </a:lnTo>
                <a:cubicBezTo>
                  <a:pt x="1288145" y="1050447"/>
                  <a:pt x="1254686" y="1108399"/>
                  <a:pt x="1214922" y="1132663"/>
                </a:cubicBezTo>
                <a:cubicBezTo>
                  <a:pt x="1214922" y="1132663"/>
                  <a:pt x="1214922" y="1132663"/>
                  <a:pt x="717948" y="1420966"/>
                </a:cubicBezTo>
                <a:cubicBezTo>
                  <a:pt x="678184" y="1445229"/>
                  <a:pt x="611803" y="1441246"/>
                  <a:pt x="573171" y="1418942"/>
                </a:cubicBezTo>
                <a:cubicBezTo>
                  <a:pt x="573171" y="1418942"/>
                  <a:pt x="573171" y="1418942"/>
                  <a:pt x="74167" y="1130842"/>
                </a:cubicBezTo>
                <a:cubicBezTo>
                  <a:pt x="35535" y="1108537"/>
                  <a:pt x="-1105" y="1053041"/>
                  <a:pt x="26" y="1006474"/>
                </a:cubicBezTo>
                <a:cubicBezTo>
                  <a:pt x="26" y="1006474"/>
                  <a:pt x="26" y="1006474"/>
                  <a:pt x="1216" y="431929"/>
                </a:cubicBezTo>
                <a:cubicBezTo>
                  <a:pt x="2347" y="385361"/>
                  <a:pt x="35806" y="327409"/>
                  <a:pt x="75570" y="303146"/>
                </a:cubicBezTo>
                <a:cubicBezTo>
                  <a:pt x="75570" y="303146"/>
                  <a:pt x="75570" y="303146"/>
                  <a:pt x="570686" y="18062"/>
                </a:cubicBezTo>
                <a:cubicBezTo>
                  <a:pt x="590567" y="5931"/>
                  <a:pt x="617568" y="56"/>
                  <a:pt x="644428" y="1"/>
                </a:cubicBezTo>
                <a:close/>
              </a:path>
            </a:pathLst>
          </a:custGeom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43" name="文本框 41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7069138" y="3149600"/>
            <a:ext cx="110807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工作管理</a:t>
            </a:r>
          </a:p>
        </p:txBody>
      </p:sp>
      <p:sp>
        <p:nvSpPr>
          <p:cNvPr id="44" name="文本框 41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6351588" y="4295775"/>
            <a:ext cx="110807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营销平台</a:t>
            </a:r>
          </a:p>
        </p:txBody>
      </p:sp>
      <p:sp>
        <p:nvSpPr>
          <p:cNvPr id="45" name="文本框 41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4360863" y="3160713"/>
            <a:ext cx="1106487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个人中心</a:t>
            </a:r>
          </a:p>
        </p:txBody>
      </p:sp>
      <p:pic>
        <p:nvPicPr>
          <p:cNvPr id="25622" name="Picture 3" descr="C:\Users\qagy025\Desktop\2017年终会\wxid_6vdpgc91s4g312_1488249053423_61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810250" y="2795588"/>
            <a:ext cx="903288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文本框 22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8996363" y="4357688"/>
            <a:ext cx="1441420" cy="170816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在线获客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联系邀约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新空投系统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自助理赔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客户管理大数据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0" name="直接连接符 49"/>
          <p:cNvCxnSpPr/>
          <p:nvPr/>
        </p:nvCxnSpPr>
        <p:spPr>
          <a:xfrm flipH="1">
            <a:off x="7586663" y="4479925"/>
            <a:ext cx="1395412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H="1">
            <a:off x="8281988" y="3101975"/>
            <a:ext cx="931862" cy="158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22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9242425" y="2495550"/>
            <a:ext cx="1081088" cy="70485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团队管理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活动量管理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5578475" y="5243513"/>
            <a:ext cx="0" cy="334962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22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3813175" y="5586413"/>
            <a:ext cx="1980029" cy="73866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手机版代理人职业考试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培训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化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qagy025\Desktop\168180321481603950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35000" y="278510"/>
            <a:ext cx="2943429" cy="6371980"/>
          </a:xfrm>
          <a:prstGeom prst="rect">
            <a:avLst/>
          </a:prstGeom>
          <a:noFill/>
        </p:spPr>
      </p:pic>
      <p:pic>
        <p:nvPicPr>
          <p:cNvPr id="26" name="图片 25" descr="timg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7350" y="88900"/>
            <a:ext cx="3441700" cy="6769100"/>
          </a:xfrm>
          <a:prstGeom prst="rect">
            <a:avLst/>
          </a:prstGeom>
        </p:spPr>
      </p:pic>
      <p:sp>
        <p:nvSpPr>
          <p:cNvPr id="2" name="e7d195523061f1c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>
                <a:latin typeface="+mn-lt"/>
                <a:ea typeface="+mn-ea"/>
              </a:rPr>
              <a:t>e7d195523061f1c003d7160bb3852330e69e1b47c664ea0314E9593E18313AD830F940F1AC53C40C0B8B3D93D4DFF44B590F8D4A945ADE53F5D61968231FCAE157B0D7022AA0681C03E9FB4B1E3862D0666331DC31C762E38CCE9B004C881DBFF7ADBD3C08385A60E71AB27ABD5A85EF100AB78BD2C7D6EA1A4D2EC171CAF963D9202BB216975B45</a:t>
            </a:r>
            <a:endParaRPr lang="zh-CN" altLang="en-US" sz="100">
              <a:latin typeface="+mn-lt"/>
              <a:ea typeface="+mn-ea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4" cstate="screen">
            <a:extLst/>
          </a:blip>
          <a:srcRect/>
          <a:stretch>
            <a:fillRect/>
          </a:stretch>
        </p:blipFill>
        <p:spPr>
          <a:xfrm flipH="1">
            <a:off x="11442700" y="304800"/>
            <a:ext cx="749300" cy="546100"/>
          </a:xfrm>
          <a:custGeom>
            <a:avLst/>
            <a:gdLst>
              <a:gd name="connsiteX0" fmla="*/ 0 w 660400"/>
              <a:gd name="connsiteY0" fmla="*/ 0 h 546100"/>
              <a:gd name="connsiteX1" fmla="*/ 569382 w 660400"/>
              <a:gd name="connsiteY1" fmla="*/ 0 h 546100"/>
              <a:gd name="connsiteX2" fmla="*/ 660400 w 660400"/>
              <a:gd name="connsiteY2" fmla="*/ 91018 h 546100"/>
              <a:gd name="connsiteX3" fmla="*/ 660400 w 660400"/>
              <a:gd name="connsiteY3" fmla="*/ 455082 h 546100"/>
              <a:gd name="connsiteX4" fmla="*/ 569382 w 660400"/>
              <a:gd name="connsiteY4" fmla="*/ 546100 h 546100"/>
              <a:gd name="connsiteX5" fmla="*/ 0 w 660400"/>
              <a:gd name="connsiteY5" fmla="*/ 54610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400" h="546100">
                <a:moveTo>
                  <a:pt x="0" y="0"/>
                </a:moveTo>
                <a:lnTo>
                  <a:pt x="569382" y="0"/>
                </a:lnTo>
                <a:cubicBezTo>
                  <a:pt x="619650" y="0"/>
                  <a:pt x="660400" y="40750"/>
                  <a:pt x="660400" y="91018"/>
                </a:cubicBezTo>
                <a:lnTo>
                  <a:pt x="660400" y="455082"/>
                </a:lnTo>
                <a:cubicBezTo>
                  <a:pt x="660400" y="505350"/>
                  <a:pt x="619650" y="546100"/>
                  <a:pt x="569382" y="546100"/>
                </a:cubicBezTo>
                <a:lnTo>
                  <a:pt x="0" y="546100"/>
                </a:lnTo>
                <a:close/>
              </a:path>
            </a:pathLst>
          </a:custGeom>
          <a:gradFill>
            <a:gsLst>
              <a:gs pos="0">
                <a:srgbClr val="E63E2D"/>
              </a:gs>
              <a:gs pos="100000">
                <a:srgbClr val="88151B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3" name="组合 35"/>
          <p:cNvGrpSpPr>
            <a:grpSpLocks/>
          </p:cNvGrpSpPr>
          <p:nvPr/>
        </p:nvGrpSpPr>
        <p:grpSpPr bwMode="auto">
          <a:xfrm flipH="1">
            <a:off x="11598275" y="155575"/>
            <a:ext cx="581025" cy="844550"/>
            <a:chOff x="23811" y="345968"/>
            <a:chExt cx="511265" cy="844763"/>
          </a:xfrm>
        </p:grpSpPr>
        <p:sp>
          <p:nvSpPr>
            <p:cNvPr id="31" name="直角三角形 30"/>
            <p:cNvSpPr/>
            <p:nvPr/>
          </p:nvSpPr>
          <p:spPr>
            <a:xfrm flipV="1">
              <a:off x="23811" y="1038293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直角三角形 31"/>
            <p:cNvSpPr/>
            <p:nvPr/>
          </p:nvSpPr>
          <p:spPr>
            <a:xfrm flipH="1">
              <a:off x="468389" y="428539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任意多边形: 形状 31"/>
            <p:cNvSpPr/>
            <p:nvPr/>
          </p:nvSpPr>
          <p:spPr>
            <a:xfrm rot="1800000">
              <a:off x="228635" y="345968"/>
              <a:ext cx="101618" cy="844763"/>
            </a:xfrm>
            <a:custGeom>
              <a:avLst/>
              <a:gdLst>
                <a:gd name="connsiteX0" fmla="*/ 0 w 111276"/>
                <a:gd name="connsiteY0" fmla="*/ 64245 h 915899"/>
                <a:gd name="connsiteX1" fmla="*/ 111276 w 111276"/>
                <a:gd name="connsiteY1" fmla="*/ 0 h 915899"/>
                <a:gd name="connsiteX2" fmla="*/ 111276 w 111276"/>
                <a:gd name="connsiteY2" fmla="*/ 851654 h 915899"/>
                <a:gd name="connsiteX3" fmla="*/ 0 w 111276"/>
                <a:gd name="connsiteY3" fmla="*/ 915899 h 91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276" h="915899">
                  <a:moveTo>
                    <a:pt x="0" y="64245"/>
                  </a:moveTo>
                  <a:lnTo>
                    <a:pt x="111276" y="0"/>
                  </a:lnTo>
                  <a:lnTo>
                    <a:pt x="111276" y="851654"/>
                  </a:lnTo>
                  <a:lnTo>
                    <a:pt x="0" y="915899"/>
                  </a:lnTo>
                  <a:close/>
                </a:path>
              </a:pathLst>
            </a:custGeom>
            <a:solidFill>
              <a:srgbClr val="F7A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26632" name="Picture 2" descr="T:\AGY-工作共享\06.部门资料\02.品牌宣传\logo\图片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279063" y="6188075"/>
            <a:ext cx="183515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3" name="TextBox 14"/>
          <p:cNvSpPr txBox="1">
            <a:spLocks noChangeArrowheads="1"/>
          </p:cNvSpPr>
          <p:nvPr/>
        </p:nvSpPr>
        <p:spPr bwMode="auto">
          <a:xfrm>
            <a:off x="8748713" y="306388"/>
            <a:ext cx="2669956" cy="538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内勤活动量管理</a:t>
            </a:r>
          </a:p>
        </p:txBody>
      </p:sp>
      <p:pic>
        <p:nvPicPr>
          <p:cNvPr id="2050" name="Picture 2" descr="C:\Users\qagy025\Desktop\73419447844659515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13010" y="774700"/>
            <a:ext cx="2086190" cy="4516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5" descr="C:\Users\qagy025\Desktop\5676809jr.jp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1133991" flipH="1">
            <a:off x="3550554" y="2878956"/>
            <a:ext cx="1003345" cy="549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2" descr="C:\Users\qagy025\Desktop\734194478446595152.jpg"/>
          <p:cNvPicPr>
            <a:picLocks noChangeAspect="1" noChangeArrowheads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>
            <a:off x="5508410" y="1066801"/>
            <a:ext cx="2086190" cy="4516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Picture 2" descr="C:\Users\qagy025\Desktop\734194478446595152.jpg"/>
          <p:cNvPicPr>
            <a:picLocks noChangeAspect="1" noChangeArrowheads="1"/>
          </p:cNvPicPr>
          <p:nvPr/>
        </p:nvPicPr>
        <p:blipFill>
          <a:blip r:embed="rId9" cstate="print"/>
          <a:stretch>
            <a:fillRect/>
          </a:stretch>
        </p:blipFill>
        <p:spPr bwMode="auto">
          <a:xfrm>
            <a:off x="6968909" y="1346202"/>
            <a:ext cx="2086189" cy="4516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6" name="文本框 22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9296399" y="1674337"/>
            <a:ext cx="2895601" cy="364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目标检视：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检视所在机构活动情况，及各活动区间营销员比例。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工作日志：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记录工作内容、心得体会，支持语音输入。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每日汇报：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自动统计当日关键指标，定时上传，层层汇总，让每人都掌握运转数据。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管理工具：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人才分布等管理工具，未来可扩展。</a:t>
            </a:r>
          </a:p>
        </p:txBody>
      </p:sp>
      <p:pic>
        <p:nvPicPr>
          <p:cNvPr id="3074" name="Picture 2" descr="C:\Users\qagy025\Desktop\活动量管理培训\603950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292600" y="5672477"/>
            <a:ext cx="2463800" cy="10585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5" descr="C:\Users\qagy025\Desktop\5676809jr.jp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324014" flipH="1" flipV="1">
            <a:off x="3334297" y="5511922"/>
            <a:ext cx="1251933" cy="686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>
                <a:latin typeface="+mn-lt"/>
                <a:ea typeface="+mn-ea"/>
              </a:rPr>
              <a:t>e7d195523061f1c003d7160bb3852330e69e1b47c664ea0314E9593E18313AD830F940F1AC53C40C0B8B3D93D4DFF44B590F8D4A945ADE53F5D61968231FCAE157B0D7022AA0681C03E9FB4B1E3862D0666331DC31C762E38CCE9B004C881DBFF7ADBD3C08385A60E71AB27ABD5A85EF100AB78BD2C7D6EA1A4D2EC171CAF963D9202BB216975B45</a:t>
            </a:r>
            <a:endParaRPr lang="zh-CN" altLang="en-US" sz="100">
              <a:latin typeface="+mn-lt"/>
              <a:ea typeface="+mn-ea"/>
            </a:endParaRPr>
          </a:p>
        </p:txBody>
      </p:sp>
      <p:grpSp>
        <p:nvGrpSpPr>
          <p:cNvPr id="4" name="组合 14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-1" y="0"/>
            <a:chExt cx="12192001" cy="6858000"/>
          </a:xfrm>
        </p:grpSpPr>
        <p:pic>
          <p:nvPicPr>
            <p:cNvPr id="31760" name="图片 9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7806"/>
              <a:ext cx="12192000" cy="684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矩形 26"/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31748" name="图片 11"/>
          <p:cNvPicPr>
            <a:picLocks noChangeAspect="1"/>
          </p:cNvPicPr>
          <p:nvPr/>
        </p:nvPicPr>
        <p:blipFill>
          <a:blip r:embed="rId3" cstate="print"/>
          <a:srcRect t="-166" r="77106" b="100000"/>
          <a:stretch>
            <a:fillRect/>
          </a:stretch>
        </p:blipFill>
        <p:spPr bwMode="auto">
          <a:xfrm>
            <a:off x="-4763" y="0"/>
            <a:ext cx="2811463" cy="1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screen">
            <a:extLst/>
          </a:blip>
          <a:srcRect/>
          <a:stretch>
            <a:fillRect/>
          </a:stretch>
        </p:blipFill>
        <p:spPr>
          <a:xfrm>
            <a:off x="0" y="495300"/>
            <a:ext cx="660400" cy="546100"/>
          </a:xfrm>
          <a:custGeom>
            <a:avLst/>
            <a:gdLst>
              <a:gd name="connsiteX0" fmla="*/ 0 w 660400"/>
              <a:gd name="connsiteY0" fmla="*/ 0 h 546100"/>
              <a:gd name="connsiteX1" fmla="*/ 569382 w 660400"/>
              <a:gd name="connsiteY1" fmla="*/ 0 h 546100"/>
              <a:gd name="connsiteX2" fmla="*/ 660400 w 660400"/>
              <a:gd name="connsiteY2" fmla="*/ 91018 h 546100"/>
              <a:gd name="connsiteX3" fmla="*/ 660400 w 660400"/>
              <a:gd name="connsiteY3" fmla="*/ 455082 h 546100"/>
              <a:gd name="connsiteX4" fmla="*/ 569382 w 660400"/>
              <a:gd name="connsiteY4" fmla="*/ 546100 h 546100"/>
              <a:gd name="connsiteX5" fmla="*/ 0 w 660400"/>
              <a:gd name="connsiteY5" fmla="*/ 54610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400" h="546100">
                <a:moveTo>
                  <a:pt x="0" y="0"/>
                </a:moveTo>
                <a:lnTo>
                  <a:pt x="569382" y="0"/>
                </a:lnTo>
                <a:cubicBezTo>
                  <a:pt x="619650" y="0"/>
                  <a:pt x="660400" y="40750"/>
                  <a:pt x="660400" y="91018"/>
                </a:cubicBezTo>
                <a:lnTo>
                  <a:pt x="660400" y="455082"/>
                </a:lnTo>
                <a:cubicBezTo>
                  <a:pt x="660400" y="505350"/>
                  <a:pt x="619650" y="546100"/>
                  <a:pt x="569382" y="546100"/>
                </a:cubicBezTo>
                <a:lnTo>
                  <a:pt x="0" y="546100"/>
                </a:lnTo>
                <a:close/>
              </a:path>
            </a:pathLst>
          </a:custGeom>
          <a:gradFill>
            <a:gsLst>
              <a:gs pos="0">
                <a:srgbClr val="E63E2D"/>
              </a:gs>
              <a:gs pos="100000">
                <a:srgbClr val="88151B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5" name="组合 35"/>
          <p:cNvGrpSpPr>
            <a:grpSpLocks/>
          </p:cNvGrpSpPr>
          <p:nvPr/>
        </p:nvGrpSpPr>
        <p:grpSpPr bwMode="auto">
          <a:xfrm>
            <a:off x="0" y="346075"/>
            <a:ext cx="511175" cy="844550"/>
            <a:chOff x="23811" y="345968"/>
            <a:chExt cx="511265" cy="844763"/>
          </a:xfrm>
        </p:grpSpPr>
        <p:sp>
          <p:nvSpPr>
            <p:cNvPr id="31" name="直角三角形 30"/>
            <p:cNvSpPr/>
            <p:nvPr/>
          </p:nvSpPr>
          <p:spPr>
            <a:xfrm flipV="1">
              <a:off x="23811" y="1038293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直角三角形 31"/>
            <p:cNvSpPr/>
            <p:nvPr/>
          </p:nvSpPr>
          <p:spPr>
            <a:xfrm flipH="1">
              <a:off x="468389" y="428539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任意多边形: 形状 31"/>
            <p:cNvSpPr/>
            <p:nvPr/>
          </p:nvSpPr>
          <p:spPr>
            <a:xfrm rot="1800000">
              <a:off x="228635" y="345968"/>
              <a:ext cx="101618" cy="844763"/>
            </a:xfrm>
            <a:custGeom>
              <a:avLst/>
              <a:gdLst>
                <a:gd name="connsiteX0" fmla="*/ 0 w 111276"/>
                <a:gd name="connsiteY0" fmla="*/ 64245 h 915899"/>
                <a:gd name="connsiteX1" fmla="*/ 111276 w 111276"/>
                <a:gd name="connsiteY1" fmla="*/ 0 h 915899"/>
                <a:gd name="connsiteX2" fmla="*/ 111276 w 111276"/>
                <a:gd name="connsiteY2" fmla="*/ 851654 h 915899"/>
                <a:gd name="connsiteX3" fmla="*/ 0 w 111276"/>
                <a:gd name="connsiteY3" fmla="*/ 915899 h 91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276" h="915899">
                  <a:moveTo>
                    <a:pt x="0" y="64245"/>
                  </a:moveTo>
                  <a:lnTo>
                    <a:pt x="111276" y="0"/>
                  </a:lnTo>
                  <a:lnTo>
                    <a:pt x="111276" y="851654"/>
                  </a:lnTo>
                  <a:lnTo>
                    <a:pt x="0" y="915899"/>
                  </a:lnTo>
                  <a:close/>
                </a:path>
              </a:pathLst>
            </a:custGeom>
            <a:solidFill>
              <a:srgbClr val="F7A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34" name="图片 33" descr="口号.pn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8702566" y="204952"/>
            <a:ext cx="3279227" cy="1245090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lumMod val="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1752" name="Picture 2" descr="T:\AGY-工作共享\06.部门资料\02.品牌宣传\logo\图片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4163" y="6029325"/>
            <a:ext cx="183515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54" name="TextBox 14"/>
          <p:cNvSpPr txBox="1">
            <a:spLocks noChangeArrowheads="1"/>
          </p:cNvSpPr>
          <p:nvPr/>
        </p:nvSpPr>
        <p:spPr bwMode="auto">
          <a:xfrm>
            <a:off x="671513" y="496888"/>
            <a:ext cx="1631210" cy="538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上线安排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5F2191D-B248-4FDB-BD26-C7C31534EFD3}"/>
              </a:ext>
            </a:extLst>
          </p:cNvPr>
          <p:cNvSpPr txBox="1"/>
          <p:nvPr/>
        </p:nvSpPr>
        <p:spPr>
          <a:xfrm>
            <a:off x="1999477" y="2682875"/>
            <a:ext cx="7937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邀请江苏、黑龙江、北京、浙江试点运行，并优化系统。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AC4AABE-9466-453B-8442-626B4C137910}"/>
              </a:ext>
            </a:extLst>
          </p:cNvPr>
          <p:cNvSpPr txBox="1"/>
          <p:nvPr/>
        </p:nvSpPr>
        <p:spPr>
          <a:xfrm>
            <a:off x="3670300" y="1765423"/>
            <a:ext cx="4102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r>
              <a:rPr lang="zh-CN" altLang="en-US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月</a:t>
            </a:r>
            <a:r>
              <a:rPr lang="en-US" altLang="zh-CN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-6</a:t>
            </a:r>
            <a:r>
              <a:rPr lang="zh-CN" altLang="en-US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月试点运行</a:t>
            </a:r>
          </a:p>
        </p:txBody>
      </p:sp>
      <p:sp>
        <p:nvSpPr>
          <p:cNvPr id="22" name="文本框 20">
            <a:extLst>
              <a:ext uri="{FF2B5EF4-FFF2-40B4-BE49-F238E27FC236}">
                <a16:creationId xmlns:a16="http://schemas.microsoft.com/office/drawing/2014/main" id="{9AC4AABE-9466-453B-8442-626B4C137910}"/>
              </a:ext>
            </a:extLst>
          </p:cNvPr>
          <p:cNvSpPr txBox="1"/>
          <p:nvPr/>
        </p:nvSpPr>
        <p:spPr>
          <a:xfrm>
            <a:off x="3619500" y="3733923"/>
            <a:ext cx="4102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7</a:t>
            </a:r>
            <a:r>
              <a:rPr lang="zh-CN" altLang="en-US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月</a:t>
            </a:r>
            <a:r>
              <a:rPr lang="en-US" altLang="zh-CN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-12</a:t>
            </a:r>
            <a:r>
              <a:rPr lang="zh-CN" altLang="en-US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月全国推广</a:t>
            </a:r>
          </a:p>
        </p:txBody>
      </p:sp>
      <p:sp>
        <p:nvSpPr>
          <p:cNvPr id="18" name="文本框 22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2641601" y="6170136"/>
            <a:ext cx="71119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rgbClr val="0070C0"/>
                </a:solidFill>
                <a:latin typeface="+mn-lt"/>
                <a:ea typeface="+mn-ea"/>
              </a:rPr>
              <a:t>演示</a:t>
            </a:r>
            <a:endParaRPr lang="en-US" altLang="zh-CN" sz="14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9935719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1" grpId="0"/>
      <p:bldP spid="2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>
                <a:latin typeface="+mn-lt"/>
                <a:ea typeface="+mn-ea"/>
              </a:rPr>
              <a:t>e7d195523061f1c003d7160bb3852330e69e1b47c664ea0314E9593E18313AD830F940F1AC53C40C0B8B3D93D4DFF44B590F8D4A945ADE53F5D61968231FCAE157B0D7022AA0681C03E9FB4B1E3862D0666331DC31C762E38CCE9B004C881DBFF7ADBD3C08385A60E71AB27ABD5A85EF100AB78BD2C7D6EA1A4D2EC171CAF963D9202BB216975B45</a:t>
            </a:r>
            <a:endParaRPr lang="zh-CN" altLang="en-US" sz="100">
              <a:latin typeface="+mn-lt"/>
              <a:ea typeface="+mn-ea"/>
            </a:endParaRPr>
          </a:p>
        </p:txBody>
      </p:sp>
      <p:pic>
        <p:nvPicPr>
          <p:cNvPr id="8" name="图片 7" descr="口号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02675" y="204788"/>
            <a:ext cx="3279775" cy="1244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2532" name="图片 225" descr="标志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738" y="5927725"/>
            <a:ext cx="1989137" cy="78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矩形 9"/>
          <p:cNvSpPr/>
          <p:nvPr/>
        </p:nvSpPr>
        <p:spPr>
          <a:xfrm>
            <a:off x="3464511" y="2677960"/>
            <a:ext cx="5262980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网络活动介绍</a:t>
            </a:r>
          </a:p>
        </p:txBody>
      </p:sp>
      <p:sp>
        <p:nvSpPr>
          <p:cNvPr id="6" name="矩形 5"/>
          <p:cNvSpPr/>
          <p:nvPr/>
        </p:nvSpPr>
        <p:spPr>
          <a:xfrm>
            <a:off x="6897803" y="4657877"/>
            <a:ext cx="264687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个人营销渠道</a:t>
            </a:r>
          </a:p>
        </p:txBody>
      </p:sp>
    </p:spTree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>
                <a:latin typeface="+mn-lt"/>
                <a:ea typeface="+mn-ea"/>
              </a:rPr>
              <a:t>e7d195523061f1c003d7160bb3852330e69e1b47c664ea0314E9593E18313AD830F940F1AC53C40C0B8B3D93D4DFF44B590F8D4A945ADE53F5D61968231FCAE157B0D7022AA0681C03E9FB4B1E3862D0666331DC31C762E38CCE9B004C881DBFF7ADBD3C08385A60E71AB27ABD5A85EF100AB78BD2C7D6EA1A4D2EC171CAF963D9202BB216975B45</a:t>
            </a:r>
            <a:endParaRPr lang="zh-CN" altLang="en-US" sz="100">
              <a:latin typeface="+mn-lt"/>
              <a:ea typeface="+mn-ea"/>
            </a:endParaRPr>
          </a:p>
        </p:txBody>
      </p:sp>
      <p:grpSp>
        <p:nvGrpSpPr>
          <p:cNvPr id="3" name="组合 14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-1" y="0"/>
            <a:chExt cx="12192001" cy="6858000"/>
          </a:xfrm>
        </p:grpSpPr>
        <p:pic>
          <p:nvPicPr>
            <p:cNvPr id="26644" name="图片 9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7806"/>
              <a:ext cx="12192000" cy="684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矩形 26"/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26628" name="图片 11"/>
          <p:cNvPicPr>
            <a:picLocks noChangeAspect="1"/>
          </p:cNvPicPr>
          <p:nvPr/>
        </p:nvPicPr>
        <p:blipFill>
          <a:blip r:embed="rId3" cstate="print"/>
          <a:srcRect t="-166" r="77106" b="100000"/>
          <a:stretch>
            <a:fillRect/>
          </a:stretch>
        </p:blipFill>
        <p:spPr bwMode="auto">
          <a:xfrm>
            <a:off x="-4763" y="0"/>
            <a:ext cx="2811463" cy="1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screen">
            <a:extLst/>
          </a:blip>
          <a:srcRect/>
          <a:stretch>
            <a:fillRect/>
          </a:stretch>
        </p:blipFill>
        <p:spPr>
          <a:xfrm>
            <a:off x="0" y="495300"/>
            <a:ext cx="660400" cy="546100"/>
          </a:xfrm>
          <a:custGeom>
            <a:avLst/>
            <a:gdLst>
              <a:gd name="connsiteX0" fmla="*/ 0 w 660400"/>
              <a:gd name="connsiteY0" fmla="*/ 0 h 546100"/>
              <a:gd name="connsiteX1" fmla="*/ 569382 w 660400"/>
              <a:gd name="connsiteY1" fmla="*/ 0 h 546100"/>
              <a:gd name="connsiteX2" fmla="*/ 660400 w 660400"/>
              <a:gd name="connsiteY2" fmla="*/ 91018 h 546100"/>
              <a:gd name="connsiteX3" fmla="*/ 660400 w 660400"/>
              <a:gd name="connsiteY3" fmla="*/ 455082 h 546100"/>
              <a:gd name="connsiteX4" fmla="*/ 569382 w 660400"/>
              <a:gd name="connsiteY4" fmla="*/ 546100 h 546100"/>
              <a:gd name="connsiteX5" fmla="*/ 0 w 660400"/>
              <a:gd name="connsiteY5" fmla="*/ 54610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400" h="546100">
                <a:moveTo>
                  <a:pt x="0" y="0"/>
                </a:moveTo>
                <a:lnTo>
                  <a:pt x="569382" y="0"/>
                </a:lnTo>
                <a:cubicBezTo>
                  <a:pt x="619650" y="0"/>
                  <a:pt x="660400" y="40750"/>
                  <a:pt x="660400" y="91018"/>
                </a:cubicBezTo>
                <a:lnTo>
                  <a:pt x="660400" y="455082"/>
                </a:lnTo>
                <a:cubicBezTo>
                  <a:pt x="660400" y="505350"/>
                  <a:pt x="619650" y="546100"/>
                  <a:pt x="569382" y="546100"/>
                </a:cubicBezTo>
                <a:lnTo>
                  <a:pt x="0" y="546100"/>
                </a:lnTo>
                <a:close/>
              </a:path>
            </a:pathLst>
          </a:custGeom>
          <a:gradFill>
            <a:gsLst>
              <a:gs pos="0">
                <a:srgbClr val="E63E2D"/>
              </a:gs>
              <a:gs pos="100000">
                <a:srgbClr val="88151B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4" name="组合 35"/>
          <p:cNvGrpSpPr>
            <a:grpSpLocks/>
          </p:cNvGrpSpPr>
          <p:nvPr/>
        </p:nvGrpSpPr>
        <p:grpSpPr bwMode="auto">
          <a:xfrm>
            <a:off x="0" y="346075"/>
            <a:ext cx="511175" cy="844550"/>
            <a:chOff x="23811" y="345968"/>
            <a:chExt cx="511265" cy="844763"/>
          </a:xfrm>
        </p:grpSpPr>
        <p:sp>
          <p:nvSpPr>
            <p:cNvPr id="31" name="直角三角形 30"/>
            <p:cNvSpPr/>
            <p:nvPr/>
          </p:nvSpPr>
          <p:spPr>
            <a:xfrm flipV="1">
              <a:off x="23811" y="1038293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直角三角形 31"/>
            <p:cNvSpPr/>
            <p:nvPr/>
          </p:nvSpPr>
          <p:spPr>
            <a:xfrm flipH="1">
              <a:off x="468389" y="428539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任意多边形: 形状 31"/>
            <p:cNvSpPr/>
            <p:nvPr/>
          </p:nvSpPr>
          <p:spPr>
            <a:xfrm rot="1800000">
              <a:off x="228635" y="345968"/>
              <a:ext cx="101618" cy="844763"/>
            </a:xfrm>
            <a:custGeom>
              <a:avLst/>
              <a:gdLst>
                <a:gd name="connsiteX0" fmla="*/ 0 w 111276"/>
                <a:gd name="connsiteY0" fmla="*/ 64245 h 915899"/>
                <a:gd name="connsiteX1" fmla="*/ 111276 w 111276"/>
                <a:gd name="connsiteY1" fmla="*/ 0 h 915899"/>
                <a:gd name="connsiteX2" fmla="*/ 111276 w 111276"/>
                <a:gd name="connsiteY2" fmla="*/ 851654 h 915899"/>
                <a:gd name="connsiteX3" fmla="*/ 0 w 111276"/>
                <a:gd name="connsiteY3" fmla="*/ 915899 h 91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276" h="915899">
                  <a:moveTo>
                    <a:pt x="0" y="64245"/>
                  </a:moveTo>
                  <a:lnTo>
                    <a:pt x="111276" y="0"/>
                  </a:lnTo>
                  <a:lnTo>
                    <a:pt x="111276" y="851654"/>
                  </a:lnTo>
                  <a:lnTo>
                    <a:pt x="0" y="915899"/>
                  </a:lnTo>
                  <a:close/>
                </a:path>
              </a:pathLst>
            </a:custGeom>
            <a:solidFill>
              <a:srgbClr val="F7A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34" name="图片 33" descr="口号.pn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8702566" y="204952"/>
            <a:ext cx="3279227" cy="1245090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lumMod val="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632" name="Picture 2" descr="T:\AGY-工作共享\06.部门资料\02.品牌宣传\logo\图片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4163" y="6029325"/>
            <a:ext cx="183515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3" name="TextBox 14"/>
          <p:cNvSpPr txBox="1">
            <a:spLocks noChangeArrowheads="1"/>
          </p:cNvSpPr>
          <p:nvPr/>
        </p:nvSpPr>
        <p:spPr bwMode="auto">
          <a:xfrm>
            <a:off x="671513" y="496888"/>
            <a:ext cx="1631210" cy="538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网络活动</a:t>
            </a:r>
          </a:p>
        </p:txBody>
      </p:sp>
      <p:sp>
        <p:nvSpPr>
          <p:cNvPr id="18" name="文本框 22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914400" y="1527580"/>
            <a:ext cx="1032510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2017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年网络活动获客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5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万人，转换个险客户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4500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多人，增收个险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SFYP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达到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4300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万元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2018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年网络活动获客指标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8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万人，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增收个险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SFYP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指标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8000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万元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根据奖品，网络活动主要分为两类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、赠险方式获客，可以获取客户准确信息，代理人呢在客户查询中查询。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2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、其他奖品获客（京东卡、实物等），可以获取客户姓名、手机等简单信息，代理人在准客户查询中查询。</a:t>
            </a:r>
          </a:p>
        </p:txBody>
      </p:sp>
    </p:spTree>
  </p:cSld>
  <p:clrMapOvr>
    <a:masterClrMapping/>
  </p:clrMapOvr>
  <p:transition spd="med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>
                <a:latin typeface="+mn-lt"/>
                <a:ea typeface="+mn-ea"/>
              </a:rPr>
              <a:t>e7d195523061f1c003d7160bb3852330e69e1b47c664ea0314E9593E18313AD830F940F1AC53C40C0B8B3D93D4DFF44B590F8D4A945ADE53F5D61968231FCAE157B0D7022AA0681C03E9FB4B1E3862D0666331DC31C762E38CCE9B004C881DBFF7ADBD3C08385A60E71AB27ABD5A85EF100AB78BD2C7D6EA1A4D2EC171CAF963D9202BB216975B45</a:t>
            </a:r>
            <a:endParaRPr lang="zh-CN" altLang="en-US" sz="100">
              <a:latin typeface="+mn-lt"/>
              <a:ea typeface="+mn-ea"/>
            </a:endParaRPr>
          </a:p>
        </p:txBody>
      </p:sp>
      <p:grpSp>
        <p:nvGrpSpPr>
          <p:cNvPr id="3" name="组合 14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-1" y="0"/>
            <a:chExt cx="12192001" cy="6858000"/>
          </a:xfrm>
        </p:grpSpPr>
        <p:pic>
          <p:nvPicPr>
            <p:cNvPr id="26644" name="图片 9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7806"/>
              <a:ext cx="12192000" cy="684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矩形 26"/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26628" name="图片 11"/>
          <p:cNvPicPr>
            <a:picLocks noChangeAspect="1"/>
          </p:cNvPicPr>
          <p:nvPr/>
        </p:nvPicPr>
        <p:blipFill>
          <a:blip r:embed="rId3" cstate="print"/>
          <a:srcRect t="-166" r="77106" b="100000"/>
          <a:stretch>
            <a:fillRect/>
          </a:stretch>
        </p:blipFill>
        <p:spPr bwMode="auto">
          <a:xfrm>
            <a:off x="-4763" y="0"/>
            <a:ext cx="2811463" cy="1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screen">
            <a:extLst/>
          </a:blip>
          <a:srcRect/>
          <a:stretch>
            <a:fillRect/>
          </a:stretch>
        </p:blipFill>
        <p:spPr>
          <a:xfrm>
            <a:off x="0" y="495300"/>
            <a:ext cx="660400" cy="546100"/>
          </a:xfrm>
          <a:custGeom>
            <a:avLst/>
            <a:gdLst>
              <a:gd name="connsiteX0" fmla="*/ 0 w 660400"/>
              <a:gd name="connsiteY0" fmla="*/ 0 h 546100"/>
              <a:gd name="connsiteX1" fmla="*/ 569382 w 660400"/>
              <a:gd name="connsiteY1" fmla="*/ 0 h 546100"/>
              <a:gd name="connsiteX2" fmla="*/ 660400 w 660400"/>
              <a:gd name="connsiteY2" fmla="*/ 91018 h 546100"/>
              <a:gd name="connsiteX3" fmla="*/ 660400 w 660400"/>
              <a:gd name="connsiteY3" fmla="*/ 455082 h 546100"/>
              <a:gd name="connsiteX4" fmla="*/ 569382 w 660400"/>
              <a:gd name="connsiteY4" fmla="*/ 546100 h 546100"/>
              <a:gd name="connsiteX5" fmla="*/ 0 w 660400"/>
              <a:gd name="connsiteY5" fmla="*/ 54610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400" h="546100">
                <a:moveTo>
                  <a:pt x="0" y="0"/>
                </a:moveTo>
                <a:lnTo>
                  <a:pt x="569382" y="0"/>
                </a:lnTo>
                <a:cubicBezTo>
                  <a:pt x="619650" y="0"/>
                  <a:pt x="660400" y="40750"/>
                  <a:pt x="660400" y="91018"/>
                </a:cubicBezTo>
                <a:lnTo>
                  <a:pt x="660400" y="455082"/>
                </a:lnTo>
                <a:cubicBezTo>
                  <a:pt x="660400" y="505350"/>
                  <a:pt x="619650" y="546100"/>
                  <a:pt x="569382" y="546100"/>
                </a:cubicBezTo>
                <a:lnTo>
                  <a:pt x="0" y="546100"/>
                </a:lnTo>
                <a:close/>
              </a:path>
            </a:pathLst>
          </a:custGeom>
          <a:gradFill>
            <a:gsLst>
              <a:gs pos="0">
                <a:srgbClr val="E63E2D"/>
              </a:gs>
              <a:gs pos="100000">
                <a:srgbClr val="88151B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4" name="组合 35"/>
          <p:cNvGrpSpPr>
            <a:grpSpLocks/>
          </p:cNvGrpSpPr>
          <p:nvPr/>
        </p:nvGrpSpPr>
        <p:grpSpPr bwMode="auto">
          <a:xfrm>
            <a:off x="0" y="346075"/>
            <a:ext cx="511175" cy="844550"/>
            <a:chOff x="23811" y="345968"/>
            <a:chExt cx="511265" cy="844763"/>
          </a:xfrm>
        </p:grpSpPr>
        <p:sp>
          <p:nvSpPr>
            <p:cNvPr id="31" name="直角三角形 30"/>
            <p:cNvSpPr/>
            <p:nvPr/>
          </p:nvSpPr>
          <p:spPr>
            <a:xfrm flipV="1">
              <a:off x="23811" y="1038293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直角三角形 31"/>
            <p:cNvSpPr/>
            <p:nvPr/>
          </p:nvSpPr>
          <p:spPr>
            <a:xfrm flipH="1">
              <a:off x="468389" y="428539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任意多边形: 形状 31"/>
            <p:cNvSpPr/>
            <p:nvPr/>
          </p:nvSpPr>
          <p:spPr>
            <a:xfrm rot="1800000">
              <a:off x="228635" y="345968"/>
              <a:ext cx="101618" cy="844763"/>
            </a:xfrm>
            <a:custGeom>
              <a:avLst/>
              <a:gdLst>
                <a:gd name="connsiteX0" fmla="*/ 0 w 111276"/>
                <a:gd name="connsiteY0" fmla="*/ 64245 h 915899"/>
                <a:gd name="connsiteX1" fmla="*/ 111276 w 111276"/>
                <a:gd name="connsiteY1" fmla="*/ 0 h 915899"/>
                <a:gd name="connsiteX2" fmla="*/ 111276 w 111276"/>
                <a:gd name="connsiteY2" fmla="*/ 851654 h 915899"/>
                <a:gd name="connsiteX3" fmla="*/ 0 w 111276"/>
                <a:gd name="connsiteY3" fmla="*/ 915899 h 91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276" h="915899">
                  <a:moveTo>
                    <a:pt x="0" y="64245"/>
                  </a:moveTo>
                  <a:lnTo>
                    <a:pt x="111276" y="0"/>
                  </a:lnTo>
                  <a:lnTo>
                    <a:pt x="111276" y="851654"/>
                  </a:lnTo>
                  <a:lnTo>
                    <a:pt x="0" y="915899"/>
                  </a:lnTo>
                  <a:close/>
                </a:path>
              </a:pathLst>
            </a:custGeom>
            <a:solidFill>
              <a:srgbClr val="F7A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34" name="图片 33" descr="口号.pn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8702566" y="204952"/>
            <a:ext cx="3279227" cy="1245090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lumMod val="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632" name="Picture 2" descr="T:\AGY-工作共享\06.部门资料\02.品牌宣传\logo\图片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4163" y="6029325"/>
            <a:ext cx="183515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3" name="TextBox 14"/>
          <p:cNvSpPr txBox="1">
            <a:spLocks noChangeArrowheads="1"/>
          </p:cNvSpPr>
          <p:nvPr/>
        </p:nvSpPr>
        <p:spPr bwMode="auto">
          <a:xfrm>
            <a:off x="671513" y="496888"/>
            <a:ext cx="1631210" cy="538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春运活动</a:t>
            </a:r>
          </a:p>
        </p:txBody>
      </p:sp>
      <p:pic>
        <p:nvPicPr>
          <p:cNvPr id="26634" name="Picture 13" descr="C:\Users\qagy025\Desktop\综合理财销售平台\交易系统\空投第二代\手机版空投操作手册\图片\手机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06663" y="119063"/>
            <a:ext cx="3502025" cy="667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14" descr="C:\Users\qagy025\Desktop\营销支持\470065591841461487.png"/>
          <p:cNvPicPr>
            <a:picLocks noChangeAspect="1" noChangeArrowheads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>
            <a:off x="2794000" y="818436"/>
            <a:ext cx="2914649" cy="517350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" name="文本框 22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6477000" y="2060980"/>
            <a:ext cx="525780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目的：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公司宣传、赠险获客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活动时间：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2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5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日开始（预计）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活动方案：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先领取赠险，然后可转发朋友助力，点亮回家路，全部点亮后可抽取回家基金。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奖励：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赠险（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130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万交通意外保障，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14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天）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             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积分（可在掌上中意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APP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中兑换京东卡）</a:t>
            </a:r>
          </a:p>
        </p:txBody>
      </p:sp>
    </p:spTree>
  </p:cSld>
  <p:clrMapOvr>
    <a:masterClrMapping/>
  </p:clrMapOvr>
  <p:transition spd="med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>
                <a:latin typeface="+mn-lt"/>
                <a:ea typeface="+mn-ea"/>
              </a:rPr>
              <a:t>e7d195523061f1c003d7160bb3852330e69e1b47c664ea0314E9593E18313AD830F940F1AC53C40C0B8B3D93D4DFF44B590F8D4A945ADE53F5D61968231FCAE157B0D7022AA0681C03E9FB4B1E3862D0666331DC31C762E38CCE9B004C881DBFF7ADBD3C08385A60E71AB27ABD5A85EF100AB78BD2C7D6EA1A4D2EC171CAF963D9202BB216975B45</a:t>
            </a:r>
            <a:endParaRPr lang="zh-CN" altLang="en-US" sz="100">
              <a:latin typeface="+mn-lt"/>
              <a:ea typeface="+mn-ea"/>
            </a:endParaRPr>
          </a:p>
        </p:txBody>
      </p:sp>
      <p:grpSp>
        <p:nvGrpSpPr>
          <p:cNvPr id="3" name="组合 14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-1" y="0"/>
            <a:chExt cx="12192001" cy="6858000"/>
          </a:xfrm>
        </p:grpSpPr>
        <p:pic>
          <p:nvPicPr>
            <p:cNvPr id="26644" name="图片 9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7806"/>
              <a:ext cx="12192000" cy="684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矩形 26"/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26628" name="图片 11"/>
          <p:cNvPicPr>
            <a:picLocks noChangeAspect="1"/>
          </p:cNvPicPr>
          <p:nvPr/>
        </p:nvPicPr>
        <p:blipFill>
          <a:blip r:embed="rId3" cstate="print"/>
          <a:srcRect t="-166" r="77106" b="100000"/>
          <a:stretch>
            <a:fillRect/>
          </a:stretch>
        </p:blipFill>
        <p:spPr bwMode="auto">
          <a:xfrm>
            <a:off x="-4763" y="0"/>
            <a:ext cx="2811463" cy="1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screen">
            <a:extLst/>
          </a:blip>
          <a:srcRect/>
          <a:stretch>
            <a:fillRect/>
          </a:stretch>
        </p:blipFill>
        <p:spPr>
          <a:xfrm>
            <a:off x="0" y="495300"/>
            <a:ext cx="660400" cy="546100"/>
          </a:xfrm>
          <a:custGeom>
            <a:avLst/>
            <a:gdLst>
              <a:gd name="connsiteX0" fmla="*/ 0 w 660400"/>
              <a:gd name="connsiteY0" fmla="*/ 0 h 546100"/>
              <a:gd name="connsiteX1" fmla="*/ 569382 w 660400"/>
              <a:gd name="connsiteY1" fmla="*/ 0 h 546100"/>
              <a:gd name="connsiteX2" fmla="*/ 660400 w 660400"/>
              <a:gd name="connsiteY2" fmla="*/ 91018 h 546100"/>
              <a:gd name="connsiteX3" fmla="*/ 660400 w 660400"/>
              <a:gd name="connsiteY3" fmla="*/ 455082 h 546100"/>
              <a:gd name="connsiteX4" fmla="*/ 569382 w 660400"/>
              <a:gd name="connsiteY4" fmla="*/ 546100 h 546100"/>
              <a:gd name="connsiteX5" fmla="*/ 0 w 660400"/>
              <a:gd name="connsiteY5" fmla="*/ 54610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400" h="546100">
                <a:moveTo>
                  <a:pt x="0" y="0"/>
                </a:moveTo>
                <a:lnTo>
                  <a:pt x="569382" y="0"/>
                </a:lnTo>
                <a:cubicBezTo>
                  <a:pt x="619650" y="0"/>
                  <a:pt x="660400" y="40750"/>
                  <a:pt x="660400" y="91018"/>
                </a:cubicBezTo>
                <a:lnTo>
                  <a:pt x="660400" y="455082"/>
                </a:lnTo>
                <a:cubicBezTo>
                  <a:pt x="660400" y="505350"/>
                  <a:pt x="619650" y="546100"/>
                  <a:pt x="569382" y="546100"/>
                </a:cubicBezTo>
                <a:lnTo>
                  <a:pt x="0" y="546100"/>
                </a:lnTo>
                <a:close/>
              </a:path>
            </a:pathLst>
          </a:custGeom>
          <a:gradFill>
            <a:gsLst>
              <a:gs pos="0">
                <a:srgbClr val="E63E2D"/>
              </a:gs>
              <a:gs pos="100000">
                <a:srgbClr val="88151B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4" name="组合 35"/>
          <p:cNvGrpSpPr>
            <a:grpSpLocks/>
          </p:cNvGrpSpPr>
          <p:nvPr/>
        </p:nvGrpSpPr>
        <p:grpSpPr bwMode="auto">
          <a:xfrm>
            <a:off x="0" y="346075"/>
            <a:ext cx="511175" cy="844550"/>
            <a:chOff x="23811" y="345968"/>
            <a:chExt cx="511265" cy="844763"/>
          </a:xfrm>
        </p:grpSpPr>
        <p:sp>
          <p:nvSpPr>
            <p:cNvPr id="31" name="直角三角形 30"/>
            <p:cNvSpPr/>
            <p:nvPr/>
          </p:nvSpPr>
          <p:spPr>
            <a:xfrm flipV="1">
              <a:off x="23811" y="1038293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直角三角形 31"/>
            <p:cNvSpPr/>
            <p:nvPr/>
          </p:nvSpPr>
          <p:spPr>
            <a:xfrm flipH="1">
              <a:off x="468389" y="428539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任意多边形: 形状 31"/>
            <p:cNvSpPr/>
            <p:nvPr/>
          </p:nvSpPr>
          <p:spPr>
            <a:xfrm rot="1800000">
              <a:off x="228635" y="345968"/>
              <a:ext cx="101618" cy="844763"/>
            </a:xfrm>
            <a:custGeom>
              <a:avLst/>
              <a:gdLst>
                <a:gd name="connsiteX0" fmla="*/ 0 w 111276"/>
                <a:gd name="connsiteY0" fmla="*/ 64245 h 915899"/>
                <a:gd name="connsiteX1" fmla="*/ 111276 w 111276"/>
                <a:gd name="connsiteY1" fmla="*/ 0 h 915899"/>
                <a:gd name="connsiteX2" fmla="*/ 111276 w 111276"/>
                <a:gd name="connsiteY2" fmla="*/ 851654 h 915899"/>
                <a:gd name="connsiteX3" fmla="*/ 0 w 111276"/>
                <a:gd name="connsiteY3" fmla="*/ 915899 h 91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276" h="915899">
                  <a:moveTo>
                    <a:pt x="0" y="64245"/>
                  </a:moveTo>
                  <a:lnTo>
                    <a:pt x="111276" y="0"/>
                  </a:lnTo>
                  <a:lnTo>
                    <a:pt x="111276" y="851654"/>
                  </a:lnTo>
                  <a:lnTo>
                    <a:pt x="0" y="915899"/>
                  </a:lnTo>
                  <a:close/>
                </a:path>
              </a:pathLst>
            </a:custGeom>
            <a:solidFill>
              <a:srgbClr val="F7A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34" name="图片 33" descr="口号.pn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8702566" y="204952"/>
            <a:ext cx="3279227" cy="1245090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lumMod val="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632" name="Picture 2" descr="T:\AGY-工作共享\06.部门资料\02.品牌宣传\logo\图片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4163" y="6029325"/>
            <a:ext cx="183515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3" name="TextBox 14"/>
          <p:cNvSpPr txBox="1">
            <a:spLocks noChangeArrowheads="1"/>
          </p:cNvSpPr>
          <p:nvPr/>
        </p:nvSpPr>
        <p:spPr bwMode="auto">
          <a:xfrm>
            <a:off x="671513" y="496888"/>
            <a:ext cx="1631210" cy="538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拼图送福</a:t>
            </a:r>
          </a:p>
        </p:txBody>
      </p:sp>
      <p:pic>
        <p:nvPicPr>
          <p:cNvPr id="26634" name="Picture 13" descr="C:\Users\qagy025\Desktop\综合理财销售平台\交易系统\空投第二代\手机版空投操作手册\图片\手机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06663" y="119063"/>
            <a:ext cx="3502025" cy="667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14" descr="C:\Users\qagy025\Desktop\营销支持\470065591841461487.png"/>
          <p:cNvPicPr>
            <a:picLocks noChangeAspect="1" noChangeArrowheads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>
            <a:off x="2794000" y="818436"/>
            <a:ext cx="2914649" cy="517350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" name="文本框 22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6477000" y="2149880"/>
            <a:ext cx="48895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目的：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福玺宣传、抽奖获客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活动时间：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2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15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日开始（预计）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活动方案：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拼出福玺图案，送福给朋友，可参与抽奖。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奖励：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京东卡、赠险。</a:t>
            </a:r>
          </a:p>
        </p:txBody>
      </p:sp>
    </p:spTree>
  </p:cSld>
  <p:clrMapOvr>
    <a:masterClrMapping/>
  </p:clrMapOvr>
  <p:transition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>
                <a:latin typeface="+mn-lt"/>
                <a:ea typeface="+mn-ea"/>
              </a:rPr>
              <a:t>e7d195523061f1c003d7160bb3852330e69e1b47c664ea0314E9593E18313AD830F940F1AC53C40C0B8B3D93D4DFF44B590F8D4A945ADE53F5D61968231FCAE157B0D7022AA0681C03E9FB4B1E3862D0666331DC31C762E38CCE9B004C881DBFF7ADBD3C08385A60E71AB27ABD5A85EF100AB78BD2C7D6EA1A4D2EC171CAF963D9202BB216975B45</a:t>
            </a:r>
            <a:endParaRPr lang="zh-CN" altLang="en-US" sz="100">
              <a:latin typeface="+mn-lt"/>
              <a:ea typeface="+mn-ea"/>
            </a:endParaRPr>
          </a:p>
        </p:txBody>
      </p:sp>
      <p:grpSp>
        <p:nvGrpSpPr>
          <p:cNvPr id="3" name="组合 14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-1" y="0"/>
            <a:chExt cx="12192001" cy="6858000"/>
          </a:xfrm>
        </p:grpSpPr>
        <p:pic>
          <p:nvPicPr>
            <p:cNvPr id="26644" name="图片 9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7806"/>
              <a:ext cx="12192000" cy="684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矩形 26"/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26628" name="图片 11"/>
          <p:cNvPicPr>
            <a:picLocks noChangeAspect="1"/>
          </p:cNvPicPr>
          <p:nvPr/>
        </p:nvPicPr>
        <p:blipFill>
          <a:blip r:embed="rId3" cstate="print"/>
          <a:srcRect t="-166" r="77106" b="100000"/>
          <a:stretch>
            <a:fillRect/>
          </a:stretch>
        </p:blipFill>
        <p:spPr bwMode="auto">
          <a:xfrm>
            <a:off x="-4763" y="0"/>
            <a:ext cx="2811463" cy="1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screen">
            <a:extLst/>
          </a:blip>
          <a:srcRect/>
          <a:stretch>
            <a:fillRect/>
          </a:stretch>
        </p:blipFill>
        <p:spPr>
          <a:xfrm>
            <a:off x="0" y="495300"/>
            <a:ext cx="660400" cy="546100"/>
          </a:xfrm>
          <a:custGeom>
            <a:avLst/>
            <a:gdLst>
              <a:gd name="connsiteX0" fmla="*/ 0 w 660400"/>
              <a:gd name="connsiteY0" fmla="*/ 0 h 546100"/>
              <a:gd name="connsiteX1" fmla="*/ 569382 w 660400"/>
              <a:gd name="connsiteY1" fmla="*/ 0 h 546100"/>
              <a:gd name="connsiteX2" fmla="*/ 660400 w 660400"/>
              <a:gd name="connsiteY2" fmla="*/ 91018 h 546100"/>
              <a:gd name="connsiteX3" fmla="*/ 660400 w 660400"/>
              <a:gd name="connsiteY3" fmla="*/ 455082 h 546100"/>
              <a:gd name="connsiteX4" fmla="*/ 569382 w 660400"/>
              <a:gd name="connsiteY4" fmla="*/ 546100 h 546100"/>
              <a:gd name="connsiteX5" fmla="*/ 0 w 660400"/>
              <a:gd name="connsiteY5" fmla="*/ 54610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400" h="546100">
                <a:moveTo>
                  <a:pt x="0" y="0"/>
                </a:moveTo>
                <a:lnTo>
                  <a:pt x="569382" y="0"/>
                </a:lnTo>
                <a:cubicBezTo>
                  <a:pt x="619650" y="0"/>
                  <a:pt x="660400" y="40750"/>
                  <a:pt x="660400" y="91018"/>
                </a:cubicBezTo>
                <a:lnTo>
                  <a:pt x="660400" y="455082"/>
                </a:lnTo>
                <a:cubicBezTo>
                  <a:pt x="660400" y="505350"/>
                  <a:pt x="619650" y="546100"/>
                  <a:pt x="569382" y="546100"/>
                </a:cubicBezTo>
                <a:lnTo>
                  <a:pt x="0" y="546100"/>
                </a:lnTo>
                <a:close/>
              </a:path>
            </a:pathLst>
          </a:custGeom>
          <a:gradFill>
            <a:gsLst>
              <a:gs pos="0">
                <a:srgbClr val="E63E2D"/>
              </a:gs>
              <a:gs pos="100000">
                <a:srgbClr val="88151B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4" name="组合 35"/>
          <p:cNvGrpSpPr>
            <a:grpSpLocks/>
          </p:cNvGrpSpPr>
          <p:nvPr/>
        </p:nvGrpSpPr>
        <p:grpSpPr bwMode="auto">
          <a:xfrm>
            <a:off x="0" y="346075"/>
            <a:ext cx="511175" cy="844550"/>
            <a:chOff x="23811" y="345968"/>
            <a:chExt cx="511265" cy="844763"/>
          </a:xfrm>
        </p:grpSpPr>
        <p:sp>
          <p:nvSpPr>
            <p:cNvPr id="31" name="直角三角形 30"/>
            <p:cNvSpPr/>
            <p:nvPr/>
          </p:nvSpPr>
          <p:spPr>
            <a:xfrm flipV="1">
              <a:off x="23811" y="1038293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直角三角形 31"/>
            <p:cNvSpPr/>
            <p:nvPr/>
          </p:nvSpPr>
          <p:spPr>
            <a:xfrm flipH="1">
              <a:off x="468389" y="428539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任意多边形: 形状 31"/>
            <p:cNvSpPr/>
            <p:nvPr/>
          </p:nvSpPr>
          <p:spPr>
            <a:xfrm rot="1800000">
              <a:off x="228635" y="345968"/>
              <a:ext cx="101618" cy="844763"/>
            </a:xfrm>
            <a:custGeom>
              <a:avLst/>
              <a:gdLst>
                <a:gd name="connsiteX0" fmla="*/ 0 w 111276"/>
                <a:gd name="connsiteY0" fmla="*/ 64245 h 915899"/>
                <a:gd name="connsiteX1" fmla="*/ 111276 w 111276"/>
                <a:gd name="connsiteY1" fmla="*/ 0 h 915899"/>
                <a:gd name="connsiteX2" fmla="*/ 111276 w 111276"/>
                <a:gd name="connsiteY2" fmla="*/ 851654 h 915899"/>
                <a:gd name="connsiteX3" fmla="*/ 0 w 111276"/>
                <a:gd name="connsiteY3" fmla="*/ 915899 h 91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276" h="915899">
                  <a:moveTo>
                    <a:pt x="0" y="64245"/>
                  </a:moveTo>
                  <a:lnTo>
                    <a:pt x="111276" y="0"/>
                  </a:lnTo>
                  <a:lnTo>
                    <a:pt x="111276" y="851654"/>
                  </a:lnTo>
                  <a:lnTo>
                    <a:pt x="0" y="915899"/>
                  </a:lnTo>
                  <a:close/>
                </a:path>
              </a:pathLst>
            </a:custGeom>
            <a:solidFill>
              <a:srgbClr val="F7A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34" name="图片 33" descr="口号.pn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8702566" y="204952"/>
            <a:ext cx="3279227" cy="1245090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lumMod val="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632" name="Picture 2" descr="T:\AGY-工作共享\06.部门资料\02.品牌宣传\logo\图片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4163" y="6029325"/>
            <a:ext cx="183515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3" name="TextBox 14"/>
          <p:cNvSpPr txBox="1">
            <a:spLocks noChangeArrowheads="1"/>
          </p:cNvSpPr>
          <p:nvPr/>
        </p:nvSpPr>
        <p:spPr bwMode="auto">
          <a:xfrm>
            <a:off x="671513" y="496888"/>
            <a:ext cx="1631210" cy="538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元宵灯谜</a:t>
            </a:r>
          </a:p>
        </p:txBody>
      </p:sp>
      <p:pic>
        <p:nvPicPr>
          <p:cNvPr id="26634" name="Picture 13" descr="C:\Users\qagy025\Desktop\综合理财销售平台\交易系统\空投第二代\手机版空投操作手册\图片\手机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06663" y="119063"/>
            <a:ext cx="3502025" cy="667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14" descr="C:\Users\qagy025\Desktop\营销支持\470065591841461487.png"/>
          <p:cNvPicPr>
            <a:picLocks noChangeAspect="1" noChangeArrowheads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>
            <a:off x="2794000" y="818436"/>
            <a:ext cx="2914649" cy="517350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文本框 22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6477000" y="2060980"/>
            <a:ext cx="525780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目的：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产品宣传、赠险获客、抽奖答谢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活动时间：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3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2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日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活动方案：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其中一盏灯中藏有礼品，剩余为灯谜，答对灯谜可继续选择下一盏灯，直到找到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礼品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点击底部按钮可直接领取赠险。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奖励：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赠险、京东卡。</a:t>
            </a:r>
          </a:p>
        </p:txBody>
      </p:sp>
    </p:spTree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>
                <a:latin typeface="+mn-lt"/>
                <a:ea typeface="+mn-ea"/>
              </a:rPr>
              <a:t>e7d195523061f1c003d7160bb3852330e69e1b47c664ea0314E9593E18313AD830F940F1AC53C40C0B8B3D93D4DFF44B590F8D4A945ADE53F5D61968231FCAE157B0D7022AA0681C03E9FB4B1E3862D0666331DC31C762E38CCE9B004C881DBFF7ADBD3C08385A60E71AB27ABD5A85EF100AB78BD2C7D6EA1A4D2EC171CAF963D9202BB216975B45</a:t>
            </a:r>
            <a:endParaRPr lang="zh-CN" altLang="en-US" sz="100">
              <a:latin typeface="+mn-lt"/>
              <a:ea typeface="+mn-ea"/>
            </a:endParaRPr>
          </a:p>
        </p:txBody>
      </p:sp>
      <p:grpSp>
        <p:nvGrpSpPr>
          <p:cNvPr id="3" name="组合 14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-1" y="0"/>
            <a:chExt cx="12192001" cy="6858000"/>
          </a:xfrm>
        </p:grpSpPr>
        <p:pic>
          <p:nvPicPr>
            <p:cNvPr id="26644" name="图片 9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7806"/>
              <a:ext cx="12192000" cy="684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矩形 26"/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26628" name="图片 11"/>
          <p:cNvPicPr>
            <a:picLocks noChangeAspect="1"/>
          </p:cNvPicPr>
          <p:nvPr/>
        </p:nvPicPr>
        <p:blipFill>
          <a:blip r:embed="rId3" cstate="print"/>
          <a:srcRect t="-166" r="77106" b="100000"/>
          <a:stretch>
            <a:fillRect/>
          </a:stretch>
        </p:blipFill>
        <p:spPr bwMode="auto">
          <a:xfrm>
            <a:off x="-4763" y="0"/>
            <a:ext cx="2811463" cy="1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screen">
            <a:extLst/>
          </a:blip>
          <a:srcRect/>
          <a:stretch>
            <a:fillRect/>
          </a:stretch>
        </p:blipFill>
        <p:spPr>
          <a:xfrm>
            <a:off x="0" y="495300"/>
            <a:ext cx="660400" cy="546100"/>
          </a:xfrm>
          <a:custGeom>
            <a:avLst/>
            <a:gdLst>
              <a:gd name="connsiteX0" fmla="*/ 0 w 660400"/>
              <a:gd name="connsiteY0" fmla="*/ 0 h 546100"/>
              <a:gd name="connsiteX1" fmla="*/ 569382 w 660400"/>
              <a:gd name="connsiteY1" fmla="*/ 0 h 546100"/>
              <a:gd name="connsiteX2" fmla="*/ 660400 w 660400"/>
              <a:gd name="connsiteY2" fmla="*/ 91018 h 546100"/>
              <a:gd name="connsiteX3" fmla="*/ 660400 w 660400"/>
              <a:gd name="connsiteY3" fmla="*/ 455082 h 546100"/>
              <a:gd name="connsiteX4" fmla="*/ 569382 w 660400"/>
              <a:gd name="connsiteY4" fmla="*/ 546100 h 546100"/>
              <a:gd name="connsiteX5" fmla="*/ 0 w 660400"/>
              <a:gd name="connsiteY5" fmla="*/ 54610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400" h="546100">
                <a:moveTo>
                  <a:pt x="0" y="0"/>
                </a:moveTo>
                <a:lnTo>
                  <a:pt x="569382" y="0"/>
                </a:lnTo>
                <a:cubicBezTo>
                  <a:pt x="619650" y="0"/>
                  <a:pt x="660400" y="40750"/>
                  <a:pt x="660400" y="91018"/>
                </a:cubicBezTo>
                <a:lnTo>
                  <a:pt x="660400" y="455082"/>
                </a:lnTo>
                <a:cubicBezTo>
                  <a:pt x="660400" y="505350"/>
                  <a:pt x="619650" y="546100"/>
                  <a:pt x="569382" y="546100"/>
                </a:cubicBezTo>
                <a:lnTo>
                  <a:pt x="0" y="546100"/>
                </a:lnTo>
                <a:close/>
              </a:path>
            </a:pathLst>
          </a:custGeom>
          <a:gradFill>
            <a:gsLst>
              <a:gs pos="0">
                <a:srgbClr val="E63E2D"/>
              </a:gs>
              <a:gs pos="100000">
                <a:srgbClr val="88151B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4" name="组合 35"/>
          <p:cNvGrpSpPr>
            <a:grpSpLocks/>
          </p:cNvGrpSpPr>
          <p:nvPr/>
        </p:nvGrpSpPr>
        <p:grpSpPr bwMode="auto">
          <a:xfrm>
            <a:off x="0" y="346075"/>
            <a:ext cx="511175" cy="844550"/>
            <a:chOff x="23811" y="345968"/>
            <a:chExt cx="511265" cy="844763"/>
          </a:xfrm>
        </p:grpSpPr>
        <p:sp>
          <p:nvSpPr>
            <p:cNvPr id="31" name="直角三角形 30"/>
            <p:cNvSpPr/>
            <p:nvPr/>
          </p:nvSpPr>
          <p:spPr>
            <a:xfrm flipV="1">
              <a:off x="23811" y="1038293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直角三角形 31"/>
            <p:cNvSpPr/>
            <p:nvPr/>
          </p:nvSpPr>
          <p:spPr>
            <a:xfrm flipH="1">
              <a:off x="468389" y="428539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任意多边形: 形状 31"/>
            <p:cNvSpPr/>
            <p:nvPr/>
          </p:nvSpPr>
          <p:spPr>
            <a:xfrm rot="1800000">
              <a:off x="228635" y="345968"/>
              <a:ext cx="101618" cy="844763"/>
            </a:xfrm>
            <a:custGeom>
              <a:avLst/>
              <a:gdLst>
                <a:gd name="connsiteX0" fmla="*/ 0 w 111276"/>
                <a:gd name="connsiteY0" fmla="*/ 64245 h 915899"/>
                <a:gd name="connsiteX1" fmla="*/ 111276 w 111276"/>
                <a:gd name="connsiteY1" fmla="*/ 0 h 915899"/>
                <a:gd name="connsiteX2" fmla="*/ 111276 w 111276"/>
                <a:gd name="connsiteY2" fmla="*/ 851654 h 915899"/>
                <a:gd name="connsiteX3" fmla="*/ 0 w 111276"/>
                <a:gd name="connsiteY3" fmla="*/ 915899 h 91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276" h="915899">
                  <a:moveTo>
                    <a:pt x="0" y="64245"/>
                  </a:moveTo>
                  <a:lnTo>
                    <a:pt x="111276" y="0"/>
                  </a:lnTo>
                  <a:lnTo>
                    <a:pt x="111276" y="851654"/>
                  </a:lnTo>
                  <a:lnTo>
                    <a:pt x="0" y="915899"/>
                  </a:lnTo>
                  <a:close/>
                </a:path>
              </a:pathLst>
            </a:custGeom>
            <a:solidFill>
              <a:srgbClr val="F7A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34" name="图片 33" descr="口号.pn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8702566" y="204952"/>
            <a:ext cx="3279227" cy="1245090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lumMod val="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632" name="Picture 2" descr="T:\AGY-工作共享\06.部门资料\02.品牌宣传\logo\图片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4163" y="6029325"/>
            <a:ext cx="183515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3" name="TextBox 14"/>
          <p:cNvSpPr txBox="1">
            <a:spLocks noChangeArrowheads="1"/>
          </p:cNvSpPr>
          <p:nvPr/>
        </p:nvSpPr>
        <p:spPr bwMode="auto">
          <a:xfrm>
            <a:off x="671513" y="496888"/>
            <a:ext cx="1631210" cy="538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知识超人</a:t>
            </a:r>
          </a:p>
        </p:txBody>
      </p:sp>
      <p:pic>
        <p:nvPicPr>
          <p:cNvPr id="26634" name="Picture 13" descr="C:\Users\qagy025\Desktop\综合理财销售平台\交易系统\空投第二代\手机版空投操作手册\图片\手机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06663" y="119063"/>
            <a:ext cx="3502025" cy="667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14" descr="C:\Users\qagy025\Desktop\营销支持\470065591841461487.png"/>
          <p:cNvPicPr>
            <a:picLocks noChangeAspect="1" noChangeArrowheads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>
            <a:off x="2794000" y="818436"/>
            <a:ext cx="2914650" cy="517350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" name="文本框 22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6477000" y="2048280"/>
            <a:ext cx="52578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目的：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产品宣传、赠险获客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活动时间：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3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8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日开始（预计）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活动方案：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知识问答，当转盘停止转动时，判断转盘中的内容是否正确。共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10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题，答对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6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题以上抽京东卡。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奖励：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赠险，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10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万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公共交通意外保障，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30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天。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             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京东卡，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2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元、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5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元、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100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元</a:t>
            </a:r>
          </a:p>
        </p:txBody>
      </p:sp>
    </p:spTree>
  </p:cSld>
  <p:clrMapOvr>
    <a:masterClrMapping/>
  </p:clrMapOvr>
  <p:transition spd="med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>
                <a:latin typeface="+mn-lt"/>
                <a:ea typeface="+mn-ea"/>
              </a:rPr>
              <a:t>e7d195523061f1c003d7160bb3852330e69e1b47c664ea0314E9593E18313AD830F940F1AC53C40C0B8B3D93D4DFF44B590F8D4A945ADE53F5D61968231FCAE157B0D7022AA0681C03E9FB4B1E3862D0666331DC31C762E38CCE9B004C881DBFF7ADBD3C08385A60E71AB27ABD5A85EF100AB78BD2C7D6EA1A4D2EC171CAF963D9202BB216975B45</a:t>
            </a:r>
            <a:endParaRPr lang="zh-CN" altLang="en-US" sz="100">
              <a:latin typeface="+mn-lt"/>
              <a:ea typeface="+mn-ea"/>
            </a:endParaRPr>
          </a:p>
        </p:txBody>
      </p:sp>
      <p:grpSp>
        <p:nvGrpSpPr>
          <p:cNvPr id="3" name="组合 14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-1" y="0"/>
            <a:chExt cx="12192001" cy="6858000"/>
          </a:xfrm>
        </p:grpSpPr>
        <p:pic>
          <p:nvPicPr>
            <p:cNvPr id="26644" name="图片 9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7806"/>
              <a:ext cx="12192000" cy="684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矩形 26"/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26628" name="图片 11"/>
          <p:cNvPicPr>
            <a:picLocks noChangeAspect="1"/>
          </p:cNvPicPr>
          <p:nvPr/>
        </p:nvPicPr>
        <p:blipFill>
          <a:blip r:embed="rId3" cstate="print"/>
          <a:srcRect t="-166" r="77106" b="100000"/>
          <a:stretch>
            <a:fillRect/>
          </a:stretch>
        </p:blipFill>
        <p:spPr bwMode="auto">
          <a:xfrm>
            <a:off x="-4763" y="0"/>
            <a:ext cx="2811463" cy="1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screen">
            <a:extLst/>
          </a:blip>
          <a:srcRect/>
          <a:stretch>
            <a:fillRect/>
          </a:stretch>
        </p:blipFill>
        <p:spPr>
          <a:xfrm>
            <a:off x="0" y="495300"/>
            <a:ext cx="660400" cy="546100"/>
          </a:xfrm>
          <a:custGeom>
            <a:avLst/>
            <a:gdLst>
              <a:gd name="connsiteX0" fmla="*/ 0 w 660400"/>
              <a:gd name="connsiteY0" fmla="*/ 0 h 546100"/>
              <a:gd name="connsiteX1" fmla="*/ 569382 w 660400"/>
              <a:gd name="connsiteY1" fmla="*/ 0 h 546100"/>
              <a:gd name="connsiteX2" fmla="*/ 660400 w 660400"/>
              <a:gd name="connsiteY2" fmla="*/ 91018 h 546100"/>
              <a:gd name="connsiteX3" fmla="*/ 660400 w 660400"/>
              <a:gd name="connsiteY3" fmla="*/ 455082 h 546100"/>
              <a:gd name="connsiteX4" fmla="*/ 569382 w 660400"/>
              <a:gd name="connsiteY4" fmla="*/ 546100 h 546100"/>
              <a:gd name="connsiteX5" fmla="*/ 0 w 660400"/>
              <a:gd name="connsiteY5" fmla="*/ 54610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400" h="546100">
                <a:moveTo>
                  <a:pt x="0" y="0"/>
                </a:moveTo>
                <a:lnTo>
                  <a:pt x="569382" y="0"/>
                </a:lnTo>
                <a:cubicBezTo>
                  <a:pt x="619650" y="0"/>
                  <a:pt x="660400" y="40750"/>
                  <a:pt x="660400" y="91018"/>
                </a:cubicBezTo>
                <a:lnTo>
                  <a:pt x="660400" y="455082"/>
                </a:lnTo>
                <a:cubicBezTo>
                  <a:pt x="660400" y="505350"/>
                  <a:pt x="619650" y="546100"/>
                  <a:pt x="569382" y="546100"/>
                </a:cubicBezTo>
                <a:lnTo>
                  <a:pt x="0" y="546100"/>
                </a:lnTo>
                <a:close/>
              </a:path>
            </a:pathLst>
          </a:custGeom>
          <a:gradFill>
            <a:gsLst>
              <a:gs pos="0">
                <a:srgbClr val="E63E2D"/>
              </a:gs>
              <a:gs pos="100000">
                <a:srgbClr val="88151B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4" name="组合 35"/>
          <p:cNvGrpSpPr>
            <a:grpSpLocks/>
          </p:cNvGrpSpPr>
          <p:nvPr/>
        </p:nvGrpSpPr>
        <p:grpSpPr bwMode="auto">
          <a:xfrm>
            <a:off x="0" y="346075"/>
            <a:ext cx="511175" cy="844550"/>
            <a:chOff x="23811" y="345968"/>
            <a:chExt cx="511265" cy="844763"/>
          </a:xfrm>
        </p:grpSpPr>
        <p:sp>
          <p:nvSpPr>
            <p:cNvPr id="31" name="直角三角形 30"/>
            <p:cNvSpPr/>
            <p:nvPr/>
          </p:nvSpPr>
          <p:spPr>
            <a:xfrm flipV="1">
              <a:off x="23811" y="1038293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直角三角形 31"/>
            <p:cNvSpPr/>
            <p:nvPr/>
          </p:nvSpPr>
          <p:spPr>
            <a:xfrm flipH="1">
              <a:off x="468389" y="428539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任意多边形: 形状 31"/>
            <p:cNvSpPr/>
            <p:nvPr/>
          </p:nvSpPr>
          <p:spPr>
            <a:xfrm rot="1800000">
              <a:off x="228635" y="345968"/>
              <a:ext cx="101618" cy="844763"/>
            </a:xfrm>
            <a:custGeom>
              <a:avLst/>
              <a:gdLst>
                <a:gd name="connsiteX0" fmla="*/ 0 w 111276"/>
                <a:gd name="connsiteY0" fmla="*/ 64245 h 915899"/>
                <a:gd name="connsiteX1" fmla="*/ 111276 w 111276"/>
                <a:gd name="connsiteY1" fmla="*/ 0 h 915899"/>
                <a:gd name="connsiteX2" fmla="*/ 111276 w 111276"/>
                <a:gd name="connsiteY2" fmla="*/ 851654 h 915899"/>
                <a:gd name="connsiteX3" fmla="*/ 0 w 111276"/>
                <a:gd name="connsiteY3" fmla="*/ 915899 h 91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276" h="915899">
                  <a:moveTo>
                    <a:pt x="0" y="64245"/>
                  </a:moveTo>
                  <a:lnTo>
                    <a:pt x="111276" y="0"/>
                  </a:lnTo>
                  <a:lnTo>
                    <a:pt x="111276" y="851654"/>
                  </a:lnTo>
                  <a:lnTo>
                    <a:pt x="0" y="915899"/>
                  </a:lnTo>
                  <a:close/>
                </a:path>
              </a:pathLst>
            </a:custGeom>
            <a:solidFill>
              <a:srgbClr val="F7A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34" name="图片 33" descr="口号.pn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8702566" y="204952"/>
            <a:ext cx="3279227" cy="1245090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lumMod val="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632" name="Picture 2" descr="T:\AGY-工作共享\06.部门资料\02.品牌宣传\logo\图片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4163" y="6029325"/>
            <a:ext cx="183515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3" name="TextBox 14"/>
          <p:cNvSpPr txBox="1">
            <a:spLocks noChangeArrowheads="1"/>
          </p:cNvSpPr>
          <p:nvPr/>
        </p:nvSpPr>
        <p:spPr bwMode="auto">
          <a:xfrm>
            <a:off x="671513" y="496888"/>
            <a:ext cx="1977458" cy="538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母亲节体检</a:t>
            </a:r>
          </a:p>
        </p:txBody>
      </p:sp>
      <p:pic>
        <p:nvPicPr>
          <p:cNvPr id="26634" name="Picture 13" descr="C:\Users\qagy025\Desktop\综合理财销售平台\交易系统\空投第二代\手机版空投操作手册\图片\手机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06663" y="119063"/>
            <a:ext cx="3502025" cy="667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14" descr="C:\Users\qagy025\Desktop\营销支持\470065591841461487.png"/>
          <p:cNvPicPr>
            <a:picLocks noChangeAspect="1" noChangeArrowheads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>
            <a:off x="2797004" y="818436"/>
            <a:ext cx="2908641" cy="517350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文本框 22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6477000" y="2060980"/>
            <a:ext cx="52578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目的：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获客、公益活动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活动时间：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5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11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日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，请关注掌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通消息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活动方案：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与善诊合作，赠送价值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235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元体检卡。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45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以上适用该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体检项目。客户输入手机号即可领取，营销员可在“准客户查询”中查询客户信息。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奖励：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体检卡（无附加消费），可在爱康国宾、慈铭等机构体检。</a:t>
            </a:r>
          </a:p>
        </p:txBody>
      </p:sp>
    </p:spTree>
  </p:cSld>
  <p:clrMapOvr>
    <a:masterClrMapping/>
  </p:clrMapOvr>
  <p:transition spd="med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>
                <a:latin typeface="+mn-lt"/>
                <a:ea typeface="+mn-ea"/>
              </a:rPr>
              <a:t>e7d195523061f1c003d7160bb3852330e69e1b47c664ea0314E9593E18313AD830F940F1AC53C40C0B8B3D93D4DFF44B590F8D4A945ADE53F5D61968231FCAE157B0D7022AA0681C03E9FB4B1E3862D0666331DC31C762E38CCE9B004C881DBFF7ADBD3C08385A60E71AB27ABD5A85EF100AB78BD2C7D6EA1A4D2EC171CAF963D9202BB216975B45</a:t>
            </a:r>
            <a:endParaRPr lang="zh-CN" altLang="en-US" sz="100">
              <a:latin typeface="+mn-lt"/>
              <a:ea typeface="+mn-ea"/>
            </a:endParaRPr>
          </a:p>
        </p:txBody>
      </p:sp>
      <p:grpSp>
        <p:nvGrpSpPr>
          <p:cNvPr id="3" name="组合 14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-1" y="0"/>
            <a:chExt cx="12192001" cy="6858000"/>
          </a:xfrm>
        </p:grpSpPr>
        <p:pic>
          <p:nvPicPr>
            <p:cNvPr id="26644" name="图片 9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7806"/>
              <a:ext cx="12192000" cy="684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矩形 26"/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26628" name="图片 11"/>
          <p:cNvPicPr>
            <a:picLocks noChangeAspect="1"/>
          </p:cNvPicPr>
          <p:nvPr/>
        </p:nvPicPr>
        <p:blipFill>
          <a:blip r:embed="rId3" cstate="print"/>
          <a:srcRect t="-166" r="77106" b="100000"/>
          <a:stretch>
            <a:fillRect/>
          </a:stretch>
        </p:blipFill>
        <p:spPr bwMode="auto">
          <a:xfrm>
            <a:off x="-4763" y="0"/>
            <a:ext cx="2811463" cy="1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screen">
            <a:extLst/>
          </a:blip>
          <a:srcRect/>
          <a:stretch>
            <a:fillRect/>
          </a:stretch>
        </p:blipFill>
        <p:spPr>
          <a:xfrm>
            <a:off x="0" y="495300"/>
            <a:ext cx="660400" cy="546100"/>
          </a:xfrm>
          <a:custGeom>
            <a:avLst/>
            <a:gdLst>
              <a:gd name="connsiteX0" fmla="*/ 0 w 660400"/>
              <a:gd name="connsiteY0" fmla="*/ 0 h 546100"/>
              <a:gd name="connsiteX1" fmla="*/ 569382 w 660400"/>
              <a:gd name="connsiteY1" fmla="*/ 0 h 546100"/>
              <a:gd name="connsiteX2" fmla="*/ 660400 w 660400"/>
              <a:gd name="connsiteY2" fmla="*/ 91018 h 546100"/>
              <a:gd name="connsiteX3" fmla="*/ 660400 w 660400"/>
              <a:gd name="connsiteY3" fmla="*/ 455082 h 546100"/>
              <a:gd name="connsiteX4" fmla="*/ 569382 w 660400"/>
              <a:gd name="connsiteY4" fmla="*/ 546100 h 546100"/>
              <a:gd name="connsiteX5" fmla="*/ 0 w 660400"/>
              <a:gd name="connsiteY5" fmla="*/ 54610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400" h="546100">
                <a:moveTo>
                  <a:pt x="0" y="0"/>
                </a:moveTo>
                <a:lnTo>
                  <a:pt x="569382" y="0"/>
                </a:lnTo>
                <a:cubicBezTo>
                  <a:pt x="619650" y="0"/>
                  <a:pt x="660400" y="40750"/>
                  <a:pt x="660400" y="91018"/>
                </a:cubicBezTo>
                <a:lnTo>
                  <a:pt x="660400" y="455082"/>
                </a:lnTo>
                <a:cubicBezTo>
                  <a:pt x="660400" y="505350"/>
                  <a:pt x="619650" y="546100"/>
                  <a:pt x="569382" y="546100"/>
                </a:cubicBezTo>
                <a:lnTo>
                  <a:pt x="0" y="546100"/>
                </a:lnTo>
                <a:close/>
              </a:path>
            </a:pathLst>
          </a:custGeom>
          <a:gradFill>
            <a:gsLst>
              <a:gs pos="0">
                <a:srgbClr val="E63E2D"/>
              </a:gs>
              <a:gs pos="100000">
                <a:srgbClr val="88151B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4" name="组合 35"/>
          <p:cNvGrpSpPr>
            <a:grpSpLocks/>
          </p:cNvGrpSpPr>
          <p:nvPr/>
        </p:nvGrpSpPr>
        <p:grpSpPr bwMode="auto">
          <a:xfrm>
            <a:off x="0" y="346075"/>
            <a:ext cx="511175" cy="844550"/>
            <a:chOff x="23811" y="345968"/>
            <a:chExt cx="511265" cy="844763"/>
          </a:xfrm>
        </p:grpSpPr>
        <p:sp>
          <p:nvSpPr>
            <p:cNvPr id="31" name="直角三角形 30"/>
            <p:cNvSpPr/>
            <p:nvPr/>
          </p:nvSpPr>
          <p:spPr>
            <a:xfrm flipV="1">
              <a:off x="23811" y="1038293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直角三角形 31"/>
            <p:cNvSpPr/>
            <p:nvPr/>
          </p:nvSpPr>
          <p:spPr>
            <a:xfrm flipH="1">
              <a:off x="468389" y="428539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任意多边形: 形状 31"/>
            <p:cNvSpPr/>
            <p:nvPr/>
          </p:nvSpPr>
          <p:spPr>
            <a:xfrm rot="1800000">
              <a:off x="228635" y="345968"/>
              <a:ext cx="101618" cy="844763"/>
            </a:xfrm>
            <a:custGeom>
              <a:avLst/>
              <a:gdLst>
                <a:gd name="connsiteX0" fmla="*/ 0 w 111276"/>
                <a:gd name="connsiteY0" fmla="*/ 64245 h 915899"/>
                <a:gd name="connsiteX1" fmla="*/ 111276 w 111276"/>
                <a:gd name="connsiteY1" fmla="*/ 0 h 915899"/>
                <a:gd name="connsiteX2" fmla="*/ 111276 w 111276"/>
                <a:gd name="connsiteY2" fmla="*/ 851654 h 915899"/>
                <a:gd name="connsiteX3" fmla="*/ 0 w 111276"/>
                <a:gd name="connsiteY3" fmla="*/ 915899 h 91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276" h="915899">
                  <a:moveTo>
                    <a:pt x="0" y="64245"/>
                  </a:moveTo>
                  <a:lnTo>
                    <a:pt x="111276" y="0"/>
                  </a:lnTo>
                  <a:lnTo>
                    <a:pt x="111276" y="851654"/>
                  </a:lnTo>
                  <a:lnTo>
                    <a:pt x="0" y="915899"/>
                  </a:lnTo>
                  <a:close/>
                </a:path>
              </a:pathLst>
            </a:custGeom>
            <a:solidFill>
              <a:srgbClr val="F7A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34" name="图片 33" descr="口号.pn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8702566" y="204952"/>
            <a:ext cx="3279227" cy="1245090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lumMod val="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632" name="Picture 2" descr="T:\AGY-工作共享\06.部门资料\02.品牌宣传\logo\图片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4163" y="6029325"/>
            <a:ext cx="183515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3" name="TextBox 14"/>
          <p:cNvSpPr txBox="1">
            <a:spLocks noChangeArrowheads="1"/>
          </p:cNvSpPr>
          <p:nvPr/>
        </p:nvSpPr>
        <p:spPr bwMode="auto">
          <a:xfrm>
            <a:off x="671513" y="496888"/>
            <a:ext cx="1631210" cy="538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百秒答题</a:t>
            </a:r>
          </a:p>
        </p:txBody>
      </p:sp>
      <p:pic>
        <p:nvPicPr>
          <p:cNvPr id="26634" name="Picture 13" descr="C:\Users\qagy025\Desktop\综合理财销售平台\交易系统\空投第二代\手机版空投操作手册\图片\手机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06663" y="119063"/>
            <a:ext cx="3502025" cy="667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14" descr="C:\Users\qagy025\Desktop\营销支持\470065591841461487.png"/>
          <p:cNvPicPr>
            <a:picLocks noChangeAspect="1" noChangeArrowheads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>
            <a:off x="2794000" y="818764"/>
            <a:ext cx="2914650" cy="517284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" name="文本框 22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6477000" y="2048280"/>
            <a:ext cx="525780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目的：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产品宣传、获客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活动时间：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5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15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日，请关注掌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通消息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活动方案：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财商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相关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知识，在规定时间内答题越多，获得奖励越高，最高可抽取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1000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元。客户领取后可在“准客户查询”中查询客户信息。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奖励：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积分，可在掌上中意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APP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中兑换京东卡</a:t>
            </a:r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>
                <a:latin typeface="+mn-lt"/>
                <a:ea typeface="+mn-ea"/>
              </a:rPr>
              <a:t>e7d195523061f1c003d7160bb3852330e69e1b47c664ea0314E9593E18313AD830F940F1AC53C40C0B8B3D93D4DFF44B590F8D4A945ADE53F5D61968231FCAE157B0D7022AA0681C03E9FB4B1E3862D0666331DC31C762E38CCE9B004C881DBFF7ADBD3C08385A60E71AB27ABD5A85EF100AB78BD2C7D6EA1A4D2EC171CAF963D9202BB216975B45</a:t>
            </a:r>
            <a:endParaRPr lang="zh-CN" altLang="en-US" sz="100">
              <a:latin typeface="+mn-lt"/>
              <a:ea typeface="+mn-ea"/>
            </a:endParaRPr>
          </a:p>
        </p:txBody>
      </p:sp>
      <p:grpSp>
        <p:nvGrpSpPr>
          <p:cNvPr id="3" name="组合 14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-1" y="0"/>
            <a:chExt cx="12192001" cy="6858000"/>
          </a:xfrm>
        </p:grpSpPr>
        <p:pic>
          <p:nvPicPr>
            <p:cNvPr id="30749" name="图片 9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0" y="7806"/>
              <a:ext cx="12192000" cy="684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矩形 26"/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30724" name="图片 11"/>
          <p:cNvPicPr>
            <a:picLocks noChangeAspect="1"/>
          </p:cNvPicPr>
          <p:nvPr/>
        </p:nvPicPr>
        <p:blipFill>
          <a:blip r:embed="rId3" cstate="print"/>
          <a:srcRect t="-166" r="77106" b="100000"/>
          <a:stretch>
            <a:fillRect/>
          </a:stretch>
        </p:blipFill>
        <p:spPr bwMode="auto">
          <a:xfrm>
            <a:off x="-4763" y="0"/>
            <a:ext cx="2811463" cy="1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screen">
            <a:extLst/>
          </a:blip>
          <a:srcRect/>
          <a:stretch>
            <a:fillRect/>
          </a:stretch>
        </p:blipFill>
        <p:spPr>
          <a:xfrm>
            <a:off x="0" y="495300"/>
            <a:ext cx="660400" cy="546100"/>
          </a:xfrm>
          <a:custGeom>
            <a:avLst/>
            <a:gdLst>
              <a:gd name="connsiteX0" fmla="*/ 0 w 660400"/>
              <a:gd name="connsiteY0" fmla="*/ 0 h 546100"/>
              <a:gd name="connsiteX1" fmla="*/ 569382 w 660400"/>
              <a:gd name="connsiteY1" fmla="*/ 0 h 546100"/>
              <a:gd name="connsiteX2" fmla="*/ 660400 w 660400"/>
              <a:gd name="connsiteY2" fmla="*/ 91018 h 546100"/>
              <a:gd name="connsiteX3" fmla="*/ 660400 w 660400"/>
              <a:gd name="connsiteY3" fmla="*/ 455082 h 546100"/>
              <a:gd name="connsiteX4" fmla="*/ 569382 w 660400"/>
              <a:gd name="connsiteY4" fmla="*/ 546100 h 546100"/>
              <a:gd name="connsiteX5" fmla="*/ 0 w 660400"/>
              <a:gd name="connsiteY5" fmla="*/ 54610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400" h="546100">
                <a:moveTo>
                  <a:pt x="0" y="0"/>
                </a:moveTo>
                <a:lnTo>
                  <a:pt x="569382" y="0"/>
                </a:lnTo>
                <a:cubicBezTo>
                  <a:pt x="619650" y="0"/>
                  <a:pt x="660400" y="40750"/>
                  <a:pt x="660400" y="91018"/>
                </a:cubicBezTo>
                <a:lnTo>
                  <a:pt x="660400" y="455082"/>
                </a:lnTo>
                <a:cubicBezTo>
                  <a:pt x="660400" y="505350"/>
                  <a:pt x="619650" y="546100"/>
                  <a:pt x="569382" y="546100"/>
                </a:cubicBezTo>
                <a:lnTo>
                  <a:pt x="0" y="546100"/>
                </a:lnTo>
                <a:close/>
              </a:path>
            </a:pathLst>
          </a:custGeom>
          <a:gradFill>
            <a:gsLst>
              <a:gs pos="0">
                <a:srgbClr val="E63E2D"/>
              </a:gs>
              <a:gs pos="100000">
                <a:srgbClr val="88151B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4" name="组合 35"/>
          <p:cNvGrpSpPr>
            <a:grpSpLocks/>
          </p:cNvGrpSpPr>
          <p:nvPr/>
        </p:nvGrpSpPr>
        <p:grpSpPr bwMode="auto">
          <a:xfrm>
            <a:off x="0" y="346075"/>
            <a:ext cx="511175" cy="844550"/>
            <a:chOff x="23811" y="345968"/>
            <a:chExt cx="511265" cy="844763"/>
          </a:xfrm>
        </p:grpSpPr>
        <p:sp>
          <p:nvSpPr>
            <p:cNvPr id="31" name="直角三角形 30"/>
            <p:cNvSpPr/>
            <p:nvPr/>
          </p:nvSpPr>
          <p:spPr>
            <a:xfrm flipV="1">
              <a:off x="23811" y="1038293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直角三角形 31"/>
            <p:cNvSpPr/>
            <p:nvPr/>
          </p:nvSpPr>
          <p:spPr>
            <a:xfrm flipH="1">
              <a:off x="468389" y="428539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任意多边形: 形状 31"/>
            <p:cNvSpPr/>
            <p:nvPr/>
          </p:nvSpPr>
          <p:spPr>
            <a:xfrm rot="1800000">
              <a:off x="228635" y="345968"/>
              <a:ext cx="101618" cy="844763"/>
            </a:xfrm>
            <a:custGeom>
              <a:avLst/>
              <a:gdLst>
                <a:gd name="connsiteX0" fmla="*/ 0 w 111276"/>
                <a:gd name="connsiteY0" fmla="*/ 64245 h 915899"/>
                <a:gd name="connsiteX1" fmla="*/ 111276 w 111276"/>
                <a:gd name="connsiteY1" fmla="*/ 0 h 915899"/>
                <a:gd name="connsiteX2" fmla="*/ 111276 w 111276"/>
                <a:gd name="connsiteY2" fmla="*/ 851654 h 915899"/>
                <a:gd name="connsiteX3" fmla="*/ 0 w 111276"/>
                <a:gd name="connsiteY3" fmla="*/ 915899 h 91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276" h="915899">
                  <a:moveTo>
                    <a:pt x="0" y="64245"/>
                  </a:moveTo>
                  <a:lnTo>
                    <a:pt x="111276" y="0"/>
                  </a:lnTo>
                  <a:lnTo>
                    <a:pt x="111276" y="851654"/>
                  </a:lnTo>
                  <a:lnTo>
                    <a:pt x="0" y="915899"/>
                  </a:lnTo>
                  <a:close/>
                </a:path>
              </a:pathLst>
            </a:custGeom>
            <a:solidFill>
              <a:srgbClr val="F7A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34" name="图片 33" descr="口号.pn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8702566" y="204952"/>
            <a:ext cx="3279227" cy="1245090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lumMod val="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728" name="Picture 2" descr="T:\AGY-工作共享\06.部门资料\02.品牌宣传\logo\图片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4163" y="6029325"/>
            <a:ext cx="183515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9" name="TextBox 14"/>
          <p:cNvSpPr txBox="1">
            <a:spLocks noChangeArrowheads="1"/>
          </p:cNvSpPr>
          <p:nvPr/>
        </p:nvSpPr>
        <p:spPr bwMode="auto">
          <a:xfrm>
            <a:off x="671513" y="496888"/>
            <a:ext cx="1631210" cy="538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消息中心</a:t>
            </a:r>
          </a:p>
        </p:txBody>
      </p:sp>
      <p:grpSp>
        <p:nvGrpSpPr>
          <p:cNvPr id="5" name="组合 47"/>
          <p:cNvGrpSpPr>
            <a:grpSpLocks/>
          </p:cNvGrpSpPr>
          <p:nvPr/>
        </p:nvGrpSpPr>
        <p:grpSpPr bwMode="auto">
          <a:xfrm>
            <a:off x="4270375" y="1475586"/>
            <a:ext cx="3984625" cy="3748876"/>
            <a:chOff x="4270311" y="1475286"/>
            <a:chExt cx="3984232" cy="3749560"/>
          </a:xfrm>
        </p:grpSpPr>
        <p:pic>
          <p:nvPicPr>
            <p:cNvPr id="18" name="图片 17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/>
            </a:blip>
            <a:srcRect l="68918" t="43671" r="20507" b="35368"/>
            <a:stretch>
              <a:fillRect/>
            </a:stretch>
          </p:blipFill>
          <p:spPr>
            <a:xfrm>
              <a:off x="4270311" y="2624571"/>
              <a:ext cx="1289276" cy="1437488"/>
            </a:xfrm>
            <a:custGeom>
              <a:avLst/>
              <a:gdLst>
                <a:gd name="connsiteX0" fmla="*/ 644428 w 1289276"/>
                <a:gd name="connsiteY0" fmla="*/ 1 h 1437488"/>
                <a:gd name="connsiteX1" fmla="*/ 717321 w 1289276"/>
                <a:gd name="connsiteY1" fmla="*/ 16866 h 1437488"/>
                <a:gd name="connsiteX2" fmla="*/ 1216325 w 1289276"/>
                <a:gd name="connsiteY2" fmla="*/ 304966 h 1437488"/>
                <a:gd name="connsiteX3" fmla="*/ 1288607 w 1289276"/>
                <a:gd name="connsiteY3" fmla="*/ 432554 h 1437488"/>
                <a:gd name="connsiteX4" fmla="*/ 1289276 w 1289276"/>
                <a:gd name="connsiteY4" fmla="*/ 1003879 h 1437488"/>
                <a:gd name="connsiteX5" fmla="*/ 1214922 w 1289276"/>
                <a:gd name="connsiteY5" fmla="*/ 1132663 h 1437488"/>
                <a:gd name="connsiteX6" fmla="*/ 717948 w 1289276"/>
                <a:gd name="connsiteY6" fmla="*/ 1420966 h 1437488"/>
                <a:gd name="connsiteX7" fmla="*/ 573171 w 1289276"/>
                <a:gd name="connsiteY7" fmla="*/ 1418942 h 1437488"/>
                <a:gd name="connsiteX8" fmla="*/ 74167 w 1289276"/>
                <a:gd name="connsiteY8" fmla="*/ 1130842 h 1437488"/>
                <a:gd name="connsiteX9" fmla="*/ 26 w 1289276"/>
                <a:gd name="connsiteY9" fmla="*/ 1006474 h 1437488"/>
                <a:gd name="connsiteX10" fmla="*/ 1216 w 1289276"/>
                <a:gd name="connsiteY10" fmla="*/ 431929 h 1437488"/>
                <a:gd name="connsiteX11" fmla="*/ 75570 w 1289276"/>
                <a:gd name="connsiteY11" fmla="*/ 303146 h 1437488"/>
                <a:gd name="connsiteX12" fmla="*/ 570686 w 1289276"/>
                <a:gd name="connsiteY12" fmla="*/ 18062 h 1437488"/>
                <a:gd name="connsiteX13" fmla="*/ 644428 w 1289276"/>
                <a:gd name="connsiteY13" fmla="*/ 1 h 143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89276" h="1437488">
                  <a:moveTo>
                    <a:pt x="644428" y="1"/>
                  </a:moveTo>
                  <a:cubicBezTo>
                    <a:pt x="671287" y="-53"/>
                    <a:pt x="698005" y="5714"/>
                    <a:pt x="717321" y="16866"/>
                  </a:cubicBezTo>
                  <a:cubicBezTo>
                    <a:pt x="717321" y="16866"/>
                    <a:pt x="717321" y="16866"/>
                    <a:pt x="1216325" y="304966"/>
                  </a:cubicBezTo>
                  <a:cubicBezTo>
                    <a:pt x="1254957" y="327271"/>
                    <a:pt x="1289738" y="385987"/>
                    <a:pt x="1288607" y="432554"/>
                  </a:cubicBezTo>
                  <a:lnTo>
                    <a:pt x="1289276" y="1003879"/>
                  </a:lnTo>
                  <a:cubicBezTo>
                    <a:pt x="1288145" y="1050447"/>
                    <a:pt x="1254686" y="1108399"/>
                    <a:pt x="1214922" y="1132663"/>
                  </a:cubicBezTo>
                  <a:cubicBezTo>
                    <a:pt x="1214922" y="1132663"/>
                    <a:pt x="1214922" y="1132663"/>
                    <a:pt x="717948" y="1420966"/>
                  </a:cubicBezTo>
                  <a:cubicBezTo>
                    <a:pt x="678184" y="1445229"/>
                    <a:pt x="611803" y="1441246"/>
                    <a:pt x="573171" y="1418942"/>
                  </a:cubicBezTo>
                  <a:cubicBezTo>
                    <a:pt x="573171" y="1418942"/>
                    <a:pt x="573171" y="1418942"/>
                    <a:pt x="74167" y="1130842"/>
                  </a:cubicBezTo>
                  <a:cubicBezTo>
                    <a:pt x="35535" y="1108537"/>
                    <a:pt x="-1105" y="1053041"/>
                    <a:pt x="26" y="1006474"/>
                  </a:cubicBezTo>
                  <a:cubicBezTo>
                    <a:pt x="26" y="1006474"/>
                    <a:pt x="26" y="1006474"/>
                    <a:pt x="1216" y="431929"/>
                  </a:cubicBezTo>
                  <a:cubicBezTo>
                    <a:pt x="2347" y="385361"/>
                    <a:pt x="35806" y="327409"/>
                    <a:pt x="75570" y="303146"/>
                  </a:cubicBezTo>
                  <a:cubicBezTo>
                    <a:pt x="75570" y="303146"/>
                    <a:pt x="75570" y="303146"/>
                    <a:pt x="570686" y="18062"/>
                  </a:cubicBezTo>
                  <a:cubicBezTo>
                    <a:pt x="590567" y="5931"/>
                    <a:pt x="617568" y="56"/>
                    <a:pt x="644428" y="1"/>
                  </a:cubicBezTo>
                  <a:close/>
                </a:path>
              </a:pathLst>
            </a:custGeom>
            <a:effectLst>
              <a:outerShdw blurRad="190500" dist="63500" dir="270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23" name="图片 22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/>
            </a:blip>
            <a:srcRect l="74391" t="60626" r="15035" b="18413"/>
            <a:stretch>
              <a:fillRect/>
            </a:stretch>
          </p:blipFill>
          <p:spPr>
            <a:xfrm>
              <a:off x="4937529" y="3787357"/>
              <a:ext cx="1289276" cy="1437488"/>
            </a:xfrm>
            <a:custGeom>
              <a:avLst/>
              <a:gdLst>
                <a:gd name="connsiteX0" fmla="*/ 644428 w 1289276"/>
                <a:gd name="connsiteY0" fmla="*/ 1 h 1437488"/>
                <a:gd name="connsiteX1" fmla="*/ 717321 w 1289276"/>
                <a:gd name="connsiteY1" fmla="*/ 16866 h 1437488"/>
                <a:gd name="connsiteX2" fmla="*/ 1216325 w 1289276"/>
                <a:gd name="connsiteY2" fmla="*/ 304967 h 1437488"/>
                <a:gd name="connsiteX3" fmla="*/ 1288607 w 1289276"/>
                <a:gd name="connsiteY3" fmla="*/ 432554 h 1437488"/>
                <a:gd name="connsiteX4" fmla="*/ 1289276 w 1289276"/>
                <a:gd name="connsiteY4" fmla="*/ 1003879 h 1437488"/>
                <a:gd name="connsiteX5" fmla="*/ 1214922 w 1289276"/>
                <a:gd name="connsiteY5" fmla="*/ 1132663 h 1437488"/>
                <a:gd name="connsiteX6" fmla="*/ 717948 w 1289276"/>
                <a:gd name="connsiteY6" fmla="*/ 1420966 h 1437488"/>
                <a:gd name="connsiteX7" fmla="*/ 573171 w 1289276"/>
                <a:gd name="connsiteY7" fmla="*/ 1418942 h 1437488"/>
                <a:gd name="connsiteX8" fmla="*/ 74167 w 1289276"/>
                <a:gd name="connsiteY8" fmla="*/ 1130842 h 1437488"/>
                <a:gd name="connsiteX9" fmla="*/ 26 w 1289276"/>
                <a:gd name="connsiteY9" fmla="*/ 1006474 h 1437488"/>
                <a:gd name="connsiteX10" fmla="*/ 1216 w 1289276"/>
                <a:gd name="connsiteY10" fmla="*/ 431929 h 1437488"/>
                <a:gd name="connsiteX11" fmla="*/ 75570 w 1289276"/>
                <a:gd name="connsiteY11" fmla="*/ 303146 h 1437488"/>
                <a:gd name="connsiteX12" fmla="*/ 570686 w 1289276"/>
                <a:gd name="connsiteY12" fmla="*/ 18062 h 1437488"/>
                <a:gd name="connsiteX13" fmla="*/ 644428 w 1289276"/>
                <a:gd name="connsiteY13" fmla="*/ 1 h 143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89276" h="1437488">
                  <a:moveTo>
                    <a:pt x="644428" y="1"/>
                  </a:moveTo>
                  <a:cubicBezTo>
                    <a:pt x="671287" y="-53"/>
                    <a:pt x="698005" y="5714"/>
                    <a:pt x="717321" y="16866"/>
                  </a:cubicBezTo>
                  <a:cubicBezTo>
                    <a:pt x="717321" y="16866"/>
                    <a:pt x="717321" y="16866"/>
                    <a:pt x="1216325" y="304967"/>
                  </a:cubicBezTo>
                  <a:cubicBezTo>
                    <a:pt x="1254957" y="327271"/>
                    <a:pt x="1289738" y="385987"/>
                    <a:pt x="1288607" y="432554"/>
                  </a:cubicBezTo>
                  <a:lnTo>
                    <a:pt x="1289276" y="1003879"/>
                  </a:lnTo>
                  <a:cubicBezTo>
                    <a:pt x="1288145" y="1050447"/>
                    <a:pt x="1254686" y="1108399"/>
                    <a:pt x="1214922" y="1132663"/>
                  </a:cubicBezTo>
                  <a:cubicBezTo>
                    <a:pt x="1214922" y="1132663"/>
                    <a:pt x="1214922" y="1132663"/>
                    <a:pt x="717948" y="1420966"/>
                  </a:cubicBezTo>
                  <a:cubicBezTo>
                    <a:pt x="678184" y="1445229"/>
                    <a:pt x="611803" y="1441246"/>
                    <a:pt x="573171" y="1418942"/>
                  </a:cubicBezTo>
                  <a:cubicBezTo>
                    <a:pt x="573171" y="1418942"/>
                    <a:pt x="573171" y="1418942"/>
                    <a:pt x="74167" y="1130842"/>
                  </a:cubicBezTo>
                  <a:cubicBezTo>
                    <a:pt x="35535" y="1108537"/>
                    <a:pt x="-1105" y="1053041"/>
                    <a:pt x="26" y="1006474"/>
                  </a:cubicBezTo>
                  <a:cubicBezTo>
                    <a:pt x="26" y="1006474"/>
                    <a:pt x="26" y="1006474"/>
                    <a:pt x="1216" y="431929"/>
                  </a:cubicBezTo>
                  <a:cubicBezTo>
                    <a:pt x="2347" y="385361"/>
                    <a:pt x="35806" y="327409"/>
                    <a:pt x="75570" y="303146"/>
                  </a:cubicBezTo>
                  <a:cubicBezTo>
                    <a:pt x="75570" y="303146"/>
                    <a:pt x="75570" y="303146"/>
                    <a:pt x="570686" y="18062"/>
                  </a:cubicBezTo>
                  <a:cubicBezTo>
                    <a:pt x="590567" y="5931"/>
                    <a:pt x="617568" y="56"/>
                    <a:pt x="644428" y="1"/>
                  </a:cubicBezTo>
                  <a:close/>
                </a:path>
              </a:pathLst>
            </a:custGeom>
            <a:effectLst>
              <a:outerShdw blurRad="190500" dist="63500" dir="2700000" algn="t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25" name="文本框 41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SpPr txBox="1"/>
            <p:nvPr/>
          </p:nvSpPr>
          <p:spPr>
            <a:xfrm>
              <a:off x="5051284" y="1987343"/>
              <a:ext cx="1107966" cy="36995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</a:rPr>
                <a:t>消息中心</a:t>
              </a:r>
            </a:p>
          </p:txBody>
        </p:sp>
        <p:sp>
          <p:nvSpPr>
            <p:cNvPr id="37" name="文本框 44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SpPr txBox="1"/>
            <p:nvPr/>
          </p:nvSpPr>
          <p:spPr>
            <a:xfrm>
              <a:off x="5021125" y="4307104"/>
              <a:ext cx="1107966" cy="3699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</a:rPr>
                <a:t>学习平台</a:t>
              </a:r>
            </a:p>
          </p:txBody>
        </p:sp>
        <p:pic>
          <p:nvPicPr>
            <p:cNvPr id="39" name="图片 38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/>
            </a:blip>
            <a:srcRect l="74582" t="26716" r="14843" b="52323"/>
            <a:stretch>
              <a:fillRect/>
            </a:stretch>
          </p:blipFill>
          <p:spPr>
            <a:xfrm>
              <a:off x="6305524" y="1475286"/>
              <a:ext cx="1289276" cy="1437488"/>
            </a:xfrm>
            <a:custGeom>
              <a:avLst/>
              <a:gdLst>
                <a:gd name="connsiteX0" fmla="*/ 644428 w 1289276"/>
                <a:gd name="connsiteY0" fmla="*/ 1 h 1437488"/>
                <a:gd name="connsiteX1" fmla="*/ 717321 w 1289276"/>
                <a:gd name="connsiteY1" fmla="*/ 16866 h 1437488"/>
                <a:gd name="connsiteX2" fmla="*/ 1216325 w 1289276"/>
                <a:gd name="connsiteY2" fmla="*/ 304966 h 1437488"/>
                <a:gd name="connsiteX3" fmla="*/ 1288607 w 1289276"/>
                <a:gd name="connsiteY3" fmla="*/ 432554 h 1437488"/>
                <a:gd name="connsiteX4" fmla="*/ 1289276 w 1289276"/>
                <a:gd name="connsiteY4" fmla="*/ 1003879 h 1437488"/>
                <a:gd name="connsiteX5" fmla="*/ 1214922 w 1289276"/>
                <a:gd name="connsiteY5" fmla="*/ 1132663 h 1437488"/>
                <a:gd name="connsiteX6" fmla="*/ 717948 w 1289276"/>
                <a:gd name="connsiteY6" fmla="*/ 1420966 h 1437488"/>
                <a:gd name="connsiteX7" fmla="*/ 573171 w 1289276"/>
                <a:gd name="connsiteY7" fmla="*/ 1418942 h 1437488"/>
                <a:gd name="connsiteX8" fmla="*/ 74167 w 1289276"/>
                <a:gd name="connsiteY8" fmla="*/ 1130842 h 1437488"/>
                <a:gd name="connsiteX9" fmla="*/ 26 w 1289276"/>
                <a:gd name="connsiteY9" fmla="*/ 1006474 h 1437488"/>
                <a:gd name="connsiteX10" fmla="*/ 1216 w 1289276"/>
                <a:gd name="connsiteY10" fmla="*/ 431929 h 1437488"/>
                <a:gd name="connsiteX11" fmla="*/ 75570 w 1289276"/>
                <a:gd name="connsiteY11" fmla="*/ 303146 h 1437488"/>
                <a:gd name="connsiteX12" fmla="*/ 570686 w 1289276"/>
                <a:gd name="connsiteY12" fmla="*/ 18062 h 1437488"/>
                <a:gd name="connsiteX13" fmla="*/ 644428 w 1289276"/>
                <a:gd name="connsiteY13" fmla="*/ 1 h 143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89276" h="1437488">
                  <a:moveTo>
                    <a:pt x="644428" y="1"/>
                  </a:moveTo>
                  <a:cubicBezTo>
                    <a:pt x="671287" y="-53"/>
                    <a:pt x="698005" y="5714"/>
                    <a:pt x="717321" y="16866"/>
                  </a:cubicBezTo>
                  <a:cubicBezTo>
                    <a:pt x="717321" y="16866"/>
                    <a:pt x="717321" y="16866"/>
                    <a:pt x="1216325" y="304966"/>
                  </a:cubicBezTo>
                  <a:cubicBezTo>
                    <a:pt x="1254957" y="327271"/>
                    <a:pt x="1289738" y="385987"/>
                    <a:pt x="1288607" y="432554"/>
                  </a:cubicBezTo>
                  <a:lnTo>
                    <a:pt x="1289276" y="1003879"/>
                  </a:lnTo>
                  <a:cubicBezTo>
                    <a:pt x="1288145" y="1050447"/>
                    <a:pt x="1254686" y="1108399"/>
                    <a:pt x="1214922" y="1132663"/>
                  </a:cubicBezTo>
                  <a:cubicBezTo>
                    <a:pt x="1214922" y="1132663"/>
                    <a:pt x="1214922" y="1132663"/>
                    <a:pt x="717948" y="1420966"/>
                  </a:cubicBezTo>
                  <a:cubicBezTo>
                    <a:pt x="678184" y="1445229"/>
                    <a:pt x="611803" y="1441246"/>
                    <a:pt x="573171" y="1418942"/>
                  </a:cubicBezTo>
                  <a:cubicBezTo>
                    <a:pt x="573171" y="1418942"/>
                    <a:pt x="573171" y="1418942"/>
                    <a:pt x="74167" y="1130842"/>
                  </a:cubicBezTo>
                  <a:cubicBezTo>
                    <a:pt x="35535" y="1108537"/>
                    <a:pt x="-1105" y="1053041"/>
                    <a:pt x="26" y="1006474"/>
                  </a:cubicBezTo>
                  <a:cubicBezTo>
                    <a:pt x="26" y="1006474"/>
                    <a:pt x="26" y="1006474"/>
                    <a:pt x="1216" y="431929"/>
                  </a:cubicBezTo>
                  <a:cubicBezTo>
                    <a:pt x="2347" y="385361"/>
                    <a:pt x="35806" y="327409"/>
                    <a:pt x="75570" y="303146"/>
                  </a:cubicBezTo>
                  <a:cubicBezTo>
                    <a:pt x="75570" y="303146"/>
                    <a:pt x="75570" y="303146"/>
                    <a:pt x="570686" y="18062"/>
                  </a:cubicBezTo>
                  <a:cubicBezTo>
                    <a:pt x="590567" y="5931"/>
                    <a:pt x="617568" y="56"/>
                    <a:pt x="644428" y="1"/>
                  </a:cubicBezTo>
                  <a:close/>
                </a:path>
              </a:pathLst>
            </a:custGeom>
            <a:effectLst>
              <a:outerShdw blurRad="190500" dist="63500" dir="2700000" algn="t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40" name="文本框 41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SpPr txBox="1"/>
            <p:nvPr/>
          </p:nvSpPr>
          <p:spPr>
            <a:xfrm>
              <a:off x="6395764" y="1990518"/>
              <a:ext cx="1107966" cy="36836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</a:rPr>
                <a:t>信息查询</a:t>
              </a:r>
            </a:p>
          </p:txBody>
        </p:sp>
        <p:pic>
          <p:nvPicPr>
            <p:cNvPr id="41" name="图片 4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/>
            </a:blip>
            <a:srcRect l="74582" t="26716" r="14843" b="52323"/>
            <a:stretch>
              <a:fillRect/>
            </a:stretch>
          </p:blipFill>
          <p:spPr>
            <a:xfrm>
              <a:off x="6965267" y="2644326"/>
              <a:ext cx="1289276" cy="1437488"/>
            </a:xfrm>
            <a:custGeom>
              <a:avLst/>
              <a:gdLst>
                <a:gd name="connsiteX0" fmla="*/ 644428 w 1289276"/>
                <a:gd name="connsiteY0" fmla="*/ 1 h 1437488"/>
                <a:gd name="connsiteX1" fmla="*/ 717321 w 1289276"/>
                <a:gd name="connsiteY1" fmla="*/ 16866 h 1437488"/>
                <a:gd name="connsiteX2" fmla="*/ 1216325 w 1289276"/>
                <a:gd name="connsiteY2" fmla="*/ 304966 h 1437488"/>
                <a:gd name="connsiteX3" fmla="*/ 1288607 w 1289276"/>
                <a:gd name="connsiteY3" fmla="*/ 432554 h 1437488"/>
                <a:gd name="connsiteX4" fmla="*/ 1289276 w 1289276"/>
                <a:gd name="connsiteY4" fmla="*/ 1003879 h 1437488"/>
                <a:gd name="connsiteX5" fmla="*/ 1214922 w 1289276"/>
                <a:gd name="connsiteY5" fmla="*/ 1132663 h 1437488"/>
                <a:gd name="connsiteX6" fmla="*/ 717948 w 1289276"/>
                <a:gd name="connsiteY6" fmla="*/ 1420966 h 1437488"/>
                <a:gd name="connsiteX7" fmla="*/ 573171 w 1289276"/>
                <a:gd name="connsiteY7" fmla="*/ 1418942 h 1437488"/>
                <a:gd name="connsiteX8" fmla="*/ 74167 w 1289276"/>
                <a:gd name="connsiteY8" fmla="*/ 1130842 h 1437488"/>
                <a:gd name="connsiteX9" fmla="*/ 26 w 1289276"/>
                <a:gd name="connsiteY9" fmla="*/ 1006474 h 1437488"/>
                <a:gd name="connsiteX10" fmla="*/ 1216 w 1289276"/>
                <a:gd name="connsiteY10" fmla="*/ 431929 h 1437488"/>
                <a:gd name="connsiteX11" fmla="*/ 75570 w 1289276"/>
                <a:gd name="connsiteY11" fmla="*/ 303146 h 1437488"/>
                <a:gd name="connsiteX12" fmla="*/ 570686 w 1289276"/>
                <a:gd name="connsiteY12" fmla="*/ 18062 h 1437488"/>
                <a:gd name="connsiteX13" fmla="*/ 644428 w 1289276"/>
                <a:gd name="connsiteY13" fmla="*/ 1 h 143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89276" h="1437488">
                  <a:moveTo>
                    <a:pt x="644428" y="1"/>
                  </a:moveTo>
                  <a:cubicBezTo>
                    <a:pt x="671287" y="-53"/>
                    <a:pt x="698005" y="5714"/>
                    <a:pt x="717321" y="16866"/>
                  </a:cubicBezTo>
                  <a:cubicBezTo>
                    <a:pt x="717321" y="16866"/>
                    <a:pt x="717321" y="16866"/>
                    <a:pt x="1216325" y="304966"/>
                  </a:cubicBezTo>
                  <a:cubicBezTo>
                    <a:pt x="1254957" y="327271"/>
                    <a:pt x="1289738" y="385987"/>
                    <a:pt x="1288607" y="432554"/>
                  </a:cubicBezTo>
                  <a:lnTo>
                    <a:pt x="1289276" y="1003879"/>
                  </a:lnTo>
                  <a:cubicBezTo>
                    <a:pt x="1288145" y="1050447"/>
                    <a:pt x="1254686" y="1108399"/>
                    <a:pt x="1214922" y="1132663"/>
                  </a:cubicBezTo>
                  <a:cubicBezTo>
                    <a:pt x="1214922" y="1132663"/>
                    <a:pt x="1214922" y="1132663"/>
                    <a:pt x="717948" y="1420966"/>
                  </a:cubicBezTo>
                  <a:cubicBezTo>
                    <a:pt x="678184" y="1445229"/>
                    <a:pt x="611803" y="1441246"/>
                    <a:pt x="573171" y="1418942"/>
                  </a:cubicBezTo>
                  <a:cubicBezTo>
                    <a:pt x="573171" y="1418942"/>
                    <a:pt x="573171" y="1418942"/>
                    <a:pt x="74167" y="1130842"/>
                  </a:cubicBezTo>
                  <a:cubicBezTo>
                    <a:pt x="35535" y="1108537"/>
                    <a:pt x="-1105" y="1053041"/>
                    <a:pt x="26" y="1006474"/>
                  </a:cubicBezTo>
                  <a:cubicBezTo>
                    <a:pt x="26" y="1006474"/>
                    <a:pt x="26" y="1006474"/>
                    <a:pt x="1216" y="431929"/>
                  </a:cubicBezTo>
                  <a:cubicBezTo>
                    <a:pt x="2347" y="385361"/>
                    <a:pt x="35806" y="327409"/>
                    <a:pt x="75570" y="303146"/>
                  </a:cubicBezTo>
                  <a:cubicBezTo>
                    <a:pt x="75570" y="303146"/>
                    <a:pt x="75570" y="303146"/>
                    <a:pt x="570686" y="18062"/>
                  </a:cubicBezTo>
                  <a:cubicBezTo>
                    <a:pt x="590567" y="5931"/>
                    <a:pt x="617568" y="56"/>
                    <a:pt x="644428" y="1"/>
                  </a:cubicBezTo>
                  <a:close/>
                </a:path>
              </a:pathLst>
            </a:custGeom>
            <a:effectLst>
              <a:outerShdw blurRad="190500" dist="63500" dir="2700000" algn="t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43" name="文本框 41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SpPr txBox="1"/>
            <p:nvPr/>
          </p:nvSpPr>
          <p:spPr>
            <a:xfrm>
              <a:off x="7068798" y="3149605"/>
              <a:ext cx="1107966" cy="36836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</a:rPr>
                <a:t>工作管理</a:t>
              </a:r>
            </a:p>
          </p:txBody>
        </p:sp>
        <p:sp>
          <p:nvSpPr>
            <p:cNvPr id="45" name="文本框 41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SpPr txBox="1"/>
            <p:nvPr/>
          </p:nvSpPr>
          <p:spPr>
            <a:xfrm>
              <a:off x="4360790" y="3160720"/>
              <a:ext cx="1107966" cy="3699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</a:rPr>
                <a:t>个人中心</a:t>
              </a:r>
            </a:p>
          </p:txBody>
        </p:sp>
        <p:pic>
          <p:nvPicPr>
            <p:cNvPr id="30743" name="Picture 3" descr="C:\Users\qagy025\Desktop\2017年终会\wxid_6vdpgc91s4g312_1488249053423_61.jpg"/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810490" y="2796094"/>
              <a:ext cx="903186" cy="10467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图片 29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85336" t="60626" r="4090" b="18413"/>
            <a:stretch>
              <a:fillRect/>
            </a:stretch>
          </p:blipFill>
          <p:spPr>
            <a:xfrm>
              <a:off x="6271952" y="3787896"/>
              <a:ext cx="1288923" cy="1436950"/>
            </a:xfrm>
            <a:custGeom>
              <a:avLst/>
              <a:gdLst>
                <a:gd name="connsiteX0" fmla="*/ 644428 w 1289276"/>
                <a:gd name="connsiteY0" fmla="*/ 1 h 1437488"/>
                <a:gd name="connsiteX1" fmla="*/ 717321 w 1289276"/>
                <a:gd name="connsiteY1" fmla="*/ 16866 h 1437488"/>
                <a:gd name="connsiteX2" fmla="*/ 1216325 w 1289276"/>
                <a:gd name="connsiteY2" fmla="*/ 304967 h 1437488"/>
                <a:gd name="connsiteX3" fmla="*/ 1288607 w 1289276"/>
                <a:gd name="connsiteY3" fmla="*/ 432554 h 1437488"/>
                <a:gd name="connsiteX4" fmla="*/ 1289276 w 1289276"/>
                <a:gd name="connsiteY4" fmla="*/ 1003879 h 1437488"/>
                <a:gd name="connsiteX5" fmla="*/ 1214922 w 1289276"/>
                <a:gd name="connsiteY5" fmla="*/ 1132663 h 1437488"/>
                <a:gd name="connsiteX6" fmla="*/ 717948 w 1289276"/>
                <a:gd name="connsiteY6" fmla="*/ 1420966 h 1437488"/>
                <a:gd name="connsiteX7" fmla="*/ 573171 w 1289276"/>
                <a:gd name="connsiteY7" fmla="*/ 1418942 h 1437488"/>
                <a:gd name="connsiteX8" fmla="*/ 74167 w 1289276"/>
                <a:gd name="connsiteY8" fmla="*/ 1130842 h 1437488"/>
                <a:gd name="connsiteX9" fmla="*/ 26 w 1289276"/>
                <a:gd name="connsiteY9" fmla="*/ 1006474 h 1437488"/>
                <a:gd name="connsiteX10" fmla="*/ 1216 w 1289276"/>
                <a:gd name="connsiteY10" fmla="*/ 431929 h 1437488"/>
                <a:gd name="connsiteX11" fmla="*/ 75570 w 1289276"/>
                <a:gd name="connsiteY11" fmla="*/ 303146 h 1437488"/>
                <a:gd name="connsiteX12" fmla="*/ 570686 w 1289276"/>
                <a:gd name="connsiteY12" fmla="*/ 18062 h 1437488"/>
                <a:gd name="connsiteX13" fmla="*/ 644428 w 1289276"/>
                <a:gd name="connsiteY13" fmla="*/ 1 h 143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89276" h="1437488">
                  <a:moveTo>
                    <a:pt x="644428" y="1"/>
                  </a:moveTo>
                  <a:cubicBezTo>
                    <a:pt x="671287" y="-53"/>
                    <a:pt x="698005" y="5714"/>
                    <a:pt x="717321" y="16866"/>
                  </a:cubicBezTo>
                  <a:cubicBezTo>
                    <a:pt x="717321" y="16866"/>
                    <a:pt x="717321" y="16866"/>
                    <a:pt x="1216325" y="304967"/>
                  </a:cubicBezTo>
                  <a:cubicBezTo>
                    <a:pt x="1254957" y="327271"/>
                    <a:pt x="1289738" y="385987"/>
                    <a:pt x="1288607" y="432554"/>
                  </a:cubicBezTo>
                  <a:lnTo>
                    <a:pt x="1289276" y="1003879"/>
                  </a:lnTo>
                  <a:cubicBezTo>
                    <a:pt x="1288145" y="1050447"/>
                    <a:pt x="1254686" y="1108399"/>
                    <a:pt x="1214922" y="1132663"/>
                  </a:cubicBezTo>
                  <a:cubicBezTo>
                    <a:pt x="1214922" y="1132663"/>
                    <a:pt x="1214922" y="1132663"/>
                    <a:pt x="717948" y="1420966"/>
                  </a:cubicBezTo>
                  <a:cubicBezTo>
                    <a:pt x="678184" y="1445229"/>
                    <a:pt x="611803" y="1441246"/>
                    <a:pt x="573171" y="1418942"/>
                  </a:cubicBezTo>
                  <a:cubicBezTo>
                    <a:pt x="573171" y="1418942"/>
                    <a:pt x="573171" y="1418942"/>
                    <a:pt x="74167" y="1130842"/>
                  </a:cubicBezTo>
                  <a:cubicBezTo>
                    <a:pt x="35535" y="1108537"/>
                    <a:pt x="-1105" y="1053041"/>
                    <a:pt x="26" y="1006474"/>
                  </a:cubicBezTo>
                  <a:cubicBezTo>
                    <a:pt x="26" y="1006474"/>
                    <a:pt x="26" y="1006474"/>
                    <a:pt x="1216" y="431929"/>
                  </a:cubicBezTo>
                  <a:cubicBezTo>
                    <a:pt x="2347" y="385361"/>
                    <a:pt x="35806" y="327409"/>
                    <a:pt x="75570" y="303146"/>
                  </a:cubicBezTo>
                  <a:cubicBezTo>
                    <a:pt x="75570" y="303146"/>
                    <a:pt x="75570" y="303146"/>
                    <a:pt x="570686" y="18062"/>
                  </a:cubicBezTo>
                  <a:cubicBezTo>
                    <a:pt x="590567" y="5931"/>
                    <a:pt x="617568" y="56"/>
                    <a:pt x="644428" y="1"/>
                  </a:cubicBezTo>
                  <a:close/>
                </a:path>
              </a:pathLst>
            </a:custGeom>
            <a:effectLst>
              <a:outerShdw blurRad="190500" dist="63500" dir="2700000" algn="t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36" name="文本框 41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SpPr txBox="1"/>
            <p:nvPr/>
          </p:nvSpPr>
          <p:spPr>
            <a:xfrm>
              <a:off x="6351319" y="4294401"/>
              <a:ext cx="1107966" cy="3699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</a:rPr>
                <a:t>营销平台</a:t>
              </a:r>
            </a:p>
          </p:txBody>
        </p:sp>
      </p:grpSp>
      <p:pic>
        <p:nvPicPr>
          <p:cNvPr id="35" name="图片 34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PicPr>
            <a:picLocks noChangeAspect="1"/>
          </p:cNvPicPr>
          <p:nvPr/>
        </p:nvPicPr>
        <p:blipFill>
          <a:blip r:embed="rId7" cstate="print"/>
          <a:srcRect l="74582" t="26716" r="14843" b="52323"/>
          <a:stretch>
            <a:fillRect/>
          </a:stretch>
        </p:blipFill>
        <p:spPr>
          <a:xfrm>
            <a:off x="4962863" y="1475588"/>
            <a:ext cx="1289050" cy="1436687"/>
          </a:xfrm>
          <a:custGeom>
            <a:avLst/>
            <a:gdLst>
              <a:gd name="connsiteX0" fmla="*/ 644428 w 1289276"/>
              <a:gd name="connsiteY0" fmla="*/ 1 h 1437488"/>
              <a:gd name="connsiteX1" fmla="*/ 717321 w 1289276"/>
              <a:gd name="connsiteY1" fmla="*/ 16866 h 1437488"/>
              <a:gd name="connsiteX2" fmla="*/ 1216325 w 1289276"/>
              <a:gd name="connsiteY2" fmla="*/ 304966 h 1437488"/>
              <a:gd name="connsiteX3" fmla="*/ 1288607 w 1289276"/>
              <a:gd name="connsiteY3" fmla="*/ 432554 h 1437488"/>
              <a:gd name="connsiteX4" fmla="*/ 1289276 w 1289276"/>
              <a:gd name="connsiteY4" fmla="*/ 1003879 h 1437488"/>
              <a:gd name="connsiteX5" fmla="*/ 1214922 w 1289276"/>
              <a:gd name="connsiteY5" fmla="*/ 1132663 h 1437488"/>
              <a:gd name="connsiteX6" fmla="*/ 717948 w 1289276"/>
              <a:gd name="connsiteY6" fmla="*/ 1420966 h 1437488"/>
              <a:gd name="connsiteX7" fmla="*/ 573171 w 1289276"/>
              <a:gd name="connsiteY7" fmla="*/ 1418942 h 1437488"/>
              <a:gd name="connsiteX8" fmla="*/ 74167 w 1289276"/>
              <a:gd name="connsiteY8" fmla="*/ 1130842 h 1437488"/>
              <a:gd name="connsiteX9" fmla="*/ 26 w 1289276"/>
              <a:gd name="connsiteY9" fmla="*/ 1006474 h 1437488"/>
              <a:gd name="connsiteX10" fmla="*/ 1216 w 1289276"/>
              <a:gd name="connsiteY10" fmla="*/ 431929 h 1437488"/>
              <a:gd name="connsiteX11" fmla="*/ 75570 w 1289276"/>
              <a:gd name="connsiteY11" fmla="*/ 303146 h 1437488"/>
              <a:gd name="connsiteX12" fmla="*/ 570686 w 1289276"/>
              <a:gd name="connsiteY12" fmla="*/ 18062 h 1437488"/>
              <a:gd name="connsiteX13" fmla="*/ 644428 w 1289276"/>
              <a:gd name="connsiteY13" fmla="*/ 1 h 143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89276" h="1437488">
                <a:moveTo>
                  <a:pt x="644428" y="1"/>
                </a:moveTo>
                <a:cubicBezTo>
                  <a:pt x="671287" y="-53"/>
                  <a:pt x="698005" y="5714"/>
                  <a:pt x="717321" y="16866"/>
                </a:cubicBezTo>
                <a:cubicBezTo>
                  <a:pt x="717321" y="16866"/>
                  <a:pt x="717321" y="16866"/>
                  <a:pt x="1216325" y="304966"/>
                </a:cubicBezTo>
                <a:cubicBezTo>
                  <a:pt x="1254957" y="327271"/>
                  <a:pt x="1289738" y="385987"/>
                  <a:pt x="1288607" y="432554"/>
                </a:cubicBezTo>
                <a:lnTo>
                  <a:pt x="1289276" y="1003879"/>
                </a:lnTo>
                <a:cubicBezTo>
                  <a:pt x="1288145" y="1050447"/>
                  <a:pt x="1254686" y="1108399"/>
                  <a:pt x="1214922" y="1132663"/>
                </a:cubicBezTo>
                <a:cubicBezTo>
                  <a:pt x="1214922" y="1132663"/>
                  <a:pt x="1214922" y="1132663"/>
                  <a:pt x="717948" y="1420966"/>
                </a:cubicBezTo>
                <a:cubicBezTo>
                  <a:pt x="678184" y="1445229"/>
                  <a:pt x="611803" y="1441246"/>
                  <a:pt x="573171" y="1418942"/>
                </a:cubicBezTo>
                <a:cubicBezTo>
                  <a:pt x="573171" y="1418942"/>
                  <a:pt x="573171" y="1418942"/>
                  <a:pt x="74167" y="1130842"/>
                </a:cubicBezTo>
                <a:cubicBezTo>
                  <a:pt x="35535" y="1108537"/>
                  <a:pt x="-1105" y="1053041"/>
                  <a:pt x="26" y="1006474"/>
                </a:cubicBezTo>
                <a:cubicBezTo>
                  <a:pt x="26" y="1006474"/>
                  <a:pt x="26" y="1006474"/>
                  <a:pt x="1216" y="431929"/>
                </a:cubicBezTo>
                <a:cubicBezTo>
                  <a:pt x="2347" y="385361"/>
                  <a:pt x="35806" y="327409"/>
                  <a:pt x="75570" y="303146"/>
                </a:cubicBezTo>
                <a:cubicBezTo>
                  <a:pt x="75570" y="303146"/>
                  <a:pt x="75570" y="303146"/>
                  <a:pt x="570686" y="18062"/>
                </a:cubicBezTo>
                <a:cubicBezTo>
                  <a:pt x="590567" y="5931"/>
                  <a:pt x="617568" y="56"/>
                  <a:pt x="644428" y="1"/>
                </a:cubicBezTo>
                <a:close/>
              </a:path>
            </a:pathLst>
          </a:custGeom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42" name="文本框 41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5053350" y="2001050"/>
            <a:ext cx="110807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消息中心</a:t>
            </a:r>
          </a:p>
        </p:txBody>
      </p:sp>
    </p:spTree>
  </p:cSld>
  <p:clrMapOvr>
    <a:masterClrMapping/>
  </p:clrMapOvr>
  <p:transition spd="med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>
                <a:latin typeface="+mn-lt"/>
                <a:ea typeface="+mn-ea"/>
              </a:rPr>
              <a:t>e7d195523061f1c003d7160bb3852330e69e1b47c664ea0314E9593E18313AD830F940F1AC53C40C0B8B3D93D4DFF44B590F8D4A945ADE53F5D61968231FCAE157B0D7022AA0681C03E9FB4B1E3862D0666331DC31C762E38CCE9B004C881DBFF7ADBD3C08385A60E71AB27ABD5A85EF100AB78BD2C7D6EA1A4D2EC171CAF963D9202BB216975B45</a:t>
            </a:r>
            <a:endParaRPr lang="zh-CN" altLang="en-US" sz="100">
              <a:latin typeface="+mn-lt"/>
              <a:ea typeface="+mn-ea"/>
            </a:endParaRPr>
          </a:p>
        </p:txBody>
      </p:sp>
      <p:grpSp>
        <p:nvGrpSpPr>
          <p:cNvPr id="3" name="组合 14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-1" y="0"/>
            <a:chExt cx="12192001" cy="6858000"/>
          </a:xfrm>
        </p:grpSpPr>
        <p:pic>
          <p:nvPicPr>
            <p:cNvPr id="30749" name="图片 9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0" y="7806"/>
              <a:ext cx="12192000" cy="684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矩形 26"/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30724" name="图片 11"/>
          <p:cNvPicPr>
            <a:picLocks noChangeAspect="1"/>
          </p:cNvPicPr>
          <p:nvPr/>
        </p:nvPicPr>
        <p:blipFill>
          <a:blip r:embed="rId3" cstate="print"/>
          <a:srcRect t="-166" r="77106" b="100000"/>
          <a:stretch>
            <a:fillRect/>
          </a:stretch>
        </p:blipFill>
        <p:spPr bwMode="auto">
          <a:xfrm>
            <a:off x="-4763" y="0"/>
            <a:ext cx="2811463" cy="1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screen">
            <a:extLst/>
          </a:blip>
          <a:srcRect/>
          <a:stretch>
            <a:fillRect/>
          </a:stretch>
        </p:blipFill>
        <p:spPr>
          <a:xfrm>
            <a:off x="0" y="495300"/>
            <a:ext cx="660400" cy="546100"/>
          </a:xfrm>
          <a:custGeom>
            <a:avLst/>
            <a:gdLst>
              <a:gd name="connsiteX0" fmla="*/ 0 w 660400"/>
              <a:gd name="connsiteY0" fmla="*/ 0 h 546100"/>
              <a:gd name="connsiteX1" fmla="*/ 569382 w 660400"/>
              <a:gd name="connsiteY1" fmla="*/ 0 h 546100"/>
              <a:gd name="connsiteX2" fmla="*/ 660400 w 660400"/>
              <a:gd name="connsiteY2" fmla="*/ 91018 h 546100"/>
              <a:gd name="connsiteX3" fmla="*/ 660400 w 660400"/>
              <a:gd name="connsiteY3" fmla="*/ 455082 h 546100"/>
              <a:gd name="connsiteX4" fmla="*/ 569382 w 660400"/>
              <a:gd name="connsiteY4" fmla="*/ 546100 h 546100"/>
              <a:gd name="connsiteX5" fmla="*/ 0 w 660400"/>
              <a:gd name="connsiteY5" fmla="*/ 54610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400" h="546100">
                <a:moveTo>
                  <a:pt x="0" y="0"/>
                </a:moveTo>
                <a:lnTo>
                  <a:pt x="569382" y="0"/>
                </a:lnTo>
                <a:cubicBezTo>
                  <a:pt x="619650" y="0"/>
                  <a:pt x="660400" y="40750"/>
                  <a:pt x="660400" y="91018"/>
                </a:cubicBezTo>
                <a:lnTo>
                  <a:pt x="660400" y="455082"/>
                </a:lnTo>
                <a:cubicBezTo>
                  <a:pt x="660400" y="505350"/>
                  <a:pt x="619650" y="546100"/>
                  <a:pt x="569382" y="546100"/>
                </a:cubicBezTo>
                <a:lnTo>
                  <a:pt x="0" y="546100"/>
                </a:lnTo>
                <a:close/>
              </a:path>
            </a:pathLst>
          </a:custGeom>
          <a:gradFill>
            <a:gsLst>
              <a:gs pos="0">
                <a:srgbClr val="E63E2D"/>
              </a:gs>
              <a:gs pos="100000">
                <a:srgbClr val="88151B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4" name="组合 35"/>
          <p:cNvGrpSpPr>
            <a:grpSpLocks/>
          </p:cNvGrpSpPr>
          <p:nvPr/>
        </p:nvGrpSpPr>
        <p:grpSpPr bwMode="auto">
          <a:xfrm>
            <a:off x="0" y="346075"/>
            <a:ext cx="511175" cy="844550"/>
            <a:chOff x="23811" y="345968"/>
            <a:chExt cx="511265" cy="844763"/>
          </a:xfrm>
        </p:grpSpPr>
        <p:sp>
          <p:nvSpPr>
            <p:cNvPr id="31" name="直角三角形 30"/>
            <p:cNvSpPr/>
            <p:nvPr/>
          </p:nvSpPr>
          <p:spPr>
            <a:xfrm flipV="1">
              <a:off x="23811" y="1038293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直角三角形 31"/>
            <p:cNvSpPr/>
            <p:nvPr/>
          </p:nvSpPr>
          <p:spPr>
            <a:xfrm flipH="1">
              <a:off x="468389" y="428539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任意多边形: 形状 31"/>
            <p:cNvSpPr/>
            <p:nvPr/>
          </p:nvSpPr>
          <p:spPr>
            <a:xfrm rot="1800000">
              <a:off x="228635" y="345968"/>
              <a:ext cx="101618" cy="844763"/>
            </a:xfrm>
            <a:custGeom>
              <a:avLst/>
              <a:gdLst>
                <a:gd name="connsiteX0" fmla="*/ 0 w 111276"/>
                <a:gd name="connsiteY0" fmla="*/ 64245 h 915899"/>
                <a:gd name="connsiteX1" fmla="*/ 111276 w 111276"/>
                <a:gd name="connsiteY1" fmla="*/ 0 h 915899"/>
                <a:gd name="connsiteX2" fmla="*/ 111276 w 111276"/>
                <a:gd name="connsiteY2" fmla="*/ 851654 h 915899"/>
                <a:gd name="connsiteX3" fmla="*/ 0 w 111276"/>
                <a:gd name="connsiteY3" fmla="*/ 915899 h 91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276" h="915899">
                  <a:moveTo>
                    <a:pt x="0" y="64245"/>
                  </a:moveTo>
                  <a:lnTo>
                    <a:pt x="111276" y="0"/>
                  </a:lnTo>
                  <a:lnTo>
                    <a:pt x="111276" y="851654"/>
                  </a:lnTo>
                  <a:lnTo>
                    <a:pt x="0" y="915899"/>
                  </a:lnTo>
                  <a:close/>
                </a:path>
              </a:pathLst>
            </a:custGeom>
            <a:solidFill>
              <a:srgbClr val="F7A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34" name="图片 33" descr="口号.pn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8702566" y="204952"/>
            <a:ext cx="3279227" cy="1245090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lumMod val="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728" name="Picture 2" descr="T:\AGY-工作共享\06.部门资料\02.品牌宣传\logo\图片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4163" y="6029325"/>
            <a:ext cx="183515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9" name="TextBox 14"/>
          <p:cNvSpPr txBox="1">
            <a:spLocks noChangeArrowheads="1"/>
          </p:cNvSpPr>
          <p:nvPr/>
        </p:nvSpPr>
        <p:spPr bwMode="auto">
          <a:xfrm>
            <a:off x="671513" y="496888"/>
            <a:ext cx="1631210" cy="538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操作说明</a:t>
            </a:r>
          </a:p>
        </p:txBody>
      </p:sp>
      <p:pic>
        <p:nvPicPr>
          <p:cNvPr id="19" name="Picture 13" descr="C:\Users\qagy025\Desktop\综合理财销售平台\交易系统\空投第二代\手机版空投操作手册\图片\手机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06663" y="119063"/>
            <a:ext cx="3502025" cy="667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 descr="C:\Users\qagy025\Desktop\488709649036811203.jpg"/>
          <p:cNvPicPr>
            <a:picLocks noChangeAspect="1" noChangeArrowheads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>
            <a:off x="2813100" y="791368"/>
            <a:ext cx="2909925" cy="51732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28" name="Picture 4" descr="C:\Users\qagy025\Desktop\428955595829986401.jpg"/>
          <p:cNvPicPr>
            <a:picLocks noChangeAspect="1" noChangeArrowheads="1"/>
          </p:cNvPicPr>
          <p:nvPr/>
        </p:nvPicPr>
        <p:blipFill>
          <a:blip r:embed="rId9" cstate="print"/>
          <a:stretch>
            <a:fillRect/>
          </a:stretch>
        </p:blipFill>
        <p:spPr bwMode="auto">
          <a:xfrm>
            <a:off x="6526229" y="210094"/>
            <a:ext cx="1843071" cy="3993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矩形标注 17"/>
          <p:cNvSpPr/>
          <p:nvPr/>
        </p:nvSpPr>
        <p:spPr>
          <a:xfrm>
            <a:off x="6214616" y="4381500"/>
            <a:ext cx="4567684" cy="2222500"/>
          </a:xfrm>
          <a:prstGeom prst="wedgeRectCallout">
            <a:avLst>
              <a:gd name="adj1" fmla="val -66488"/>
              <a:gd name="adj2" fmla="val -3791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公司会通过掌</a:t>
            </a:r>
            <a:r>
              <a:rPr lang="en-US" altLang="zh-CN" dirty="0">
                <a:latin typeface="+mn-ea"/>
              </a:rPr>
              <a:t>e</a:t>
            </a:r>
            <a:r>
              <a:rPr lang="zh-CN" altLang="en-US" dirty="0">
                <a:latin typeface="+mn-ea"/>
              </a:rPr>
              <a:t>通发布在线活动，请关注掌</a:t>
            </a:r>
            <a:r>
              <a:rPr lang="en-US" altLang="zh-CN" dirty="0">
                <a:latin typeface="+mn-ea"/>
              </a:rPr>
              <a:t>e</a:t>
            </a:r>
            <a:r>
              <a:rPr lang="zh-CN" altLang="en-US" dirty="0">
                <a:latin typeface="+mn-ea"/>
              </a:rPr>
              <a:t>通推送消息。也可以到相关目录下打开活动（如上图目录）。</a:t>
            </a: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收到消息，请点击打开图文后再转发或分享，这样才会带上营销员个人信息。</a:t>
            </a:r>
            <a:endParaRPr lang="en-US" altLang="zh-CN" b="1" dirty="0">
              <a:latin typeface="+mn-ea"/>
            </a:endParaRPr>
          </a:p>
        </p:txBody>
      </p:sp>
    </p:spTree>
  </p:cSld>
  <p:clrMapOvr>
    <a:masterClrMapping/>
  </p:clrMapOvr>
  <p:transition spd="med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>
                <a:latin typeface="+mn-lt"/>
                <a:ea typeface="+mn-ea"/>
              </a:rPr>
              <a:t>e7d195523061f1c003d7160bb3852330e69e1b47c664ea0314E9593E18313AD830F940F1AC53C40C0B8B3D93D4DFF44B590F8D4A945ADE53F5D61968231FCAE157B0D7022AA0681C03E9FB4B1E3862D0666331DC31C762E38CCE9B004C881DBFF7ADBD3C08385A60E71AB27ABD5A85EF100AB78BD2C7D6EA1A4D2EC171CAF963D9202BB216975B45</a:t>
            </a:r>
            <a:endParaRPr lang="zh-CN" altLang="en-US" sz="100">
              <a:latin typeface="+mn-lt"/>
              <a:ea typeface="+mn-ea"/>
            </a:endParaRPr>
          </a:p>
        </p:txBody>
      </p:sp>
      <p:grpSp>
        <p:nvGrpSpPr>
          <p:cNvPr id="3" name="组合 14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-1" y="0"/>
            <a:chExt cx="12192001" cy="6858000"/>
          </a:xfrm>
        </p:grpSpPr>
        <p:pic>
          <p:nvPicPr>
            <p:cNvPr id="30749" name="图片 9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0" y="7806"/>
              <a:ext cx="12192000" cy="684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矩形 26"/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30724" name="图片 11"/>
          <p:cNvPicPr>
            <a:picLocks noChangeAspect="1"/>
          </p:cNvPicPr>
          <p:nvPr/>
        </p:nvPicPr>
        <p:blipFill>
          <a:blip r:embed="rId3" cstate="print"/>
          <a:srcRect t="-166" r="77106" b="100000"/>
          <a:stretch>
            <a:fillRect/>
          </a:stretch>
        </p:blipFill>
        <p:spPr bwMode="auto">
          <a:xfrm>
            <a:off x="-4763" y="0"/>
            <a:ext cx="2811463" cy="1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screen">
            <a:extLst/>
          </a:blip>
          <a:srcRect/>
          <a:stretch>
            <a:fillRect/>
          </a:stretch>
        </p:blipFill>
        <p:spPr>
          <a:xfrm>
            <a:off x="0" y="495300"/>
            <a:ext cx="660400" cy="546100"/>
          </a:xfrm>
          <a:custGeom>
            <a:avLst/>
            <a:gdLst>
              <a:gd name="connsiteX0" fmla="*/ 0 w 660400"/>
              <a:gd name="connsiteY0" fmla="*/ 0 h 546100"/>
              <a:gd name="connsiteX1" fmla="*/ 569382 w 660400"/>
              <a:gd name="connsiteY1" fmla="*/ 0 h 546100"/>
              <a:gd name="connsiteX2" fmla="*/ 660400 w 660400"/>
              <a:gd name="connsiteY2" fmla="*/ 91018 h 546100"/>
              <a:gd name="connsiteX3" fmla="*/ 660400 w 660400"/>
              <a:gd name="connsiteY3" fmla="*/ 455082 h 546100"/>
              <a:gd name="connsiteX4" fmla="*/ 569382 w 660400"/>
              <a:gd name="connsiteY4" fmla="*/ 546100 h 546100"/>
              <a:gd name="connsiteX5" fmla="*/ 0 w 660400"/>
              <a:gd name="connsiteY5" fmla="*/ 54610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400" h="546100">
                <a:moveTo>
                  <a:pt x="0" y="0"/>
                </a:moveTo>
                <a:lnTo>
                  <a:pt x="569382" y="0"/>
                </a:lnTo>
                <a:cubicBezTo>
                  <a:pt x="619650" y="0"/>
                  <a:pt x="660400" y="40750"/>
                  <a:pt x="660400" y="91018"/>
                </a:cubicBezTo>
                <a:lnTo>
                  <a:pt x="660400" y="455082"/>
                </a:lnTo>
                <a:cubicBezTo>
                  <a:pt x="660400" y="505350"/>
                  <a:pt x="619650" y="546100"/>
                  <a:pt x="569382" y="546100"/>
                </a:cubicBezTo>
                <a:lnTo>
                  <a:pt x="0" y="546100"/>
                </a:lnTo>
                <a:close/>
              </a:path>
            </a:pathLst>
          </a:custGeom>
          <a:gradFill>
            <a:gsLst>
              <a:gs pos="0">
                <a:srgbClr val="E63E2D"/>
              </a:gs>
              <a:gs pos="100000">
                <a:srgbClr val="88151B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4" name="组合 35"/>
          <p:cNvGrpSpPr>
            <a:grpSpLocks/>
          </p:cNvGrpSpPr>
          <p:nvPr/>
        </p:nvGrpSpPr>
        <p:grpSpPr bwMode="auto">
          <a:xfrm>
            <a:off x="0" y="346075"/>
            <a:ext cx="511175" cy="844550"/>
            <a:chOff x="23811" y="345968"/>
            <a:chExt cx="511265" cy="844763"/>
          </a:xfrm>
        </p:grpSpPr>
        <p:sp>
          <p:nvSpPr>
            <p:cNvPr id="31" name="直角三角形 30"/>
            <p:cNvSpPr/>
            <p:nvPr/>
          </p:nvSpPr>
          <p:spPr>
            <a:xfrm flipV="1">
              <a:off x="23811" y="1038293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直角三角形 31"/>
            <p:cNvSpPr/>
            <p:nvPr/>
          </p:nvSpPr>
          <p:spPr>
            <a:xfrm flipH="1">
              <a:off x="468389" y="428539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任意多边形: 形状 31"/>
            <p:cNvSpPr/>
            <p:nvPr/>
          </p:nvSpPr>
          <p:spPr>
            <a:xfrm rot="1800000">
              <a:off x="228635" y="345968"/>
              <a:ext cx="101618" cy="844763"/>
            </a:xfrm>
            <a:custGeom>
              <a:avLst/>
              <a:gdLst>
                <a:gd name="connsiteX0" fmla="*/ 0 w 111276"/>
                <a:gd name="connsiteY0" fmla="*/ 64245 h 915899"/>
                <a:gd name="connsiteX1" fmla="*/ 111276 w 111276"/>
                <a:gd name="connsiteY1" fmla="*/ 0 h 915899"/>
                <a:gd name="connsiteX2" fmla="*/ 111276 w 111276"/>
                <a:gd name="connsiteY2" fmla="*/ 851654 h 915899"/>
                <a:gd name="connsiteX3" fmla="*/ 0 w 111276"/>
                <a:gd name="connsiteY3" fmla="*/ 915899 h 91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276" h="915899">
                  <a:moveTo>
                    <a:pt x="0" y="64245"/>
                  </a:moveTo>
                  <a:lnTo>
                    <a:pt x="111276" y="0"/>
                  </a:lnTo>
                  <a:lnTo>
                    <a:pt x="111276" y="851654"/>
                  </a:lnTo>
                  <a:lnTo>
                    <a:pt x="0" y="915899"/>
                  </a:lnTo>
                  <a:close/>
                </a:path>
              </a:pathLst>
            </a:custGeom>
            <a:solidFill>
              <a:srgbClr val="F7A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34" name="图片 33" descr="口号.pn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8702566" y="204952"/>
            <a:ext cx="3279227" cy="1245090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lumMod val="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728" name="Picture 2" descr="T:\AGY-工作共享\06.部门资料\02.品牌宣传\logo\图片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4163" y="6029325"/>
            <a:ext cx="183515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9" name="TextBox 14"/>
          <p:cNvSpPr txBox="1">
            <a:spLocks noChangeArrowheads="1"/>
          </p:cNvSpPr>
          <p:nvPr/>
        </p:nvSpPr>
        <p:spPr bwMode="auto">
          <a:xfrm>
            <a:off x="671513" y="496888"/>
            <a:ext cx="1631210" cy="538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信息查询</a:t>
            </a:r>
          </a:p>
        </p:txBody>
      </p:sp>
      <p:pic>
        <p:nvPicPr>
          <p:cNvPr id="46" name="Picture 13" descr="C:\Users\qagy025\Desktop\综合理财销售平台\交易系统\空投第二代\手机版空投操作手册\图片\手机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06663" y="119063"/>
            <a:ext cx="3502025" cy="667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2" descr="C:\Users\qagy025\Desktop\488709649036811203.jpg"/>
          <p:cNvPicPr>
            <a:picLocks noChangeAspect="1" noChangeArrowheads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>
            <a:off x="2813100" y="853728"/>
            <a:ext cx="2909925" cy="51732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39" name="矩形标注 38"/>
          <p:cNvSpPr/>
          <p:nvPr/>
        </p:nvSpPr>
        <p:spPr>
          <a:xfrm>
            <a:off x="6295008" y="2624584"/>
            <a:ext cx="4296792" cy="2772916"/>
          </a:xfrm>
          <a:prstGeom prst="wedgeRectCallout">
            <a:avLst>
              <a:gd name="adj1" fmla="val -65564"/>
              <a:gd name="adj2" fmla="val -2277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通过赠险获得的客户信息，可以在客户查询中看到。</a:t>
            </a: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通过抽奖等方式获得的客户信息，可以在准客户查询中看到。</a:t>
            </a: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每位客户获取均有成本付出，请注重后续开发，持续跟进以便转化成个险客户。</a:t>
            </a:r>
          </a:p>
        </p:txBody>
      </p:sp>
    </p:spTree>
  </p:cSld>
  <p:clrMapOvr>
    <a:masterClrMapping/>
  </p:clrMapOvr>
  <p:transition spd="med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9" descr="LOGO(LG1)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8F9"/>
              </a:clrFrom>
              <a:clrTo>
                <a:srgbClr val="FFF8F9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631488" y="6264275"/>
            <a:ext cx="1341437" cy="42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文本框 41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1031875" y="365125"/>
            <a:ext cx="326243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4000" b="1" dirty="0">
                <a:solidFill>
                  <a:schemeClr val="accent1"/>
                </a:solidFill>
                <a:latin typeface="+mj-ea"/>
                <a:ea typeface="+mj-ea"/>
              </a:rPr>
              <a:t>网络活动规划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3359150" y="1527175"/>
            <a:ext cx="6767513" cy="156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latin typeface="+mn-ea"/>
                <a:ea typeface="+mn-ea"/>
              </a:rPr>
              <a:t>1</a:t>
            </a:r>
            <a:r>
              <a:rPr lang="zh-CN" altLang="en-US" sz="1600" dirty="0">
                <a:latin typeface="+mn-ea"/>
                <a:ea typeface="+mn-ea"/>
              </a:rPr>
              <a:t>、总部每月开展网络营销活动（获客、招募、宣传、服务等方面），分公司自行利用掌</a:t>
            </a:r>
            <a:r>
              <a:rPr lang="en-US" altLang="zh-CN" sz="1600" dirty="0">
                <a:latin typeface="+mn-ea"/>
                <a:ea typeface="+mn-ea"/>
              </a:rPr>
              <a:t>e</a:t>
            </a:r>
            <a:r>
              <a:rPr lang="zh-CN" altLang="en-US" sz="1600" dirty="0">
                <a:latin typeface="+mn-ea"/>
                <a:ea typeface="+mn-ea"/>
              </a:rPr>
              <a:t>通新功能开展网络营销活动加以配合。</a:t>
            </a:r>
            <a:endParaRPr lang="en-US" altLang="zh-CN" sz="16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latin typeface="+mn-ea"/>
                <a:ea typeface="+mn-ea"/>
              </a:rPr>
              <a:t>2</a:t>
            </a:r>
            <a:r>
              <a:rPr lang="zh-CN" altLang="en-US" sz="1600" dirty="0">
                <a:latin typeface="+mn-ea"/>
                <a:ea typeface="+mn-ea"/>
              </a:rPr>
              <a:t>、利用团险客户资源，为个险客户提供低于市场价的商品，从而转换产能，增加客户黏度和满意度。</a:t>
            </a:r>
            <a:endParaRPr lang="en-US" altLang="zh-CN" sz="1600" dirty="0">
              <a:latin typeface="+mn-ea"/>
              <a:ea typeface="+mn-ea"/>
            </a:endParaRPr>
          </a:p>
        </p:txBody>
      </p:sp>
      <p:grpSp>
        <p:nvGrpSpPr>
          <p:cNvPr id="2" name="组合 61"/>
          <p:cNvGrpSpPr>
            <a:grpSpLocks/>
          </p:cNvGrpSpPr>
          <p:nvPr/>
        </p:nvGrpSpPr>
        <p:grpSpPr bwMode="auto">
          <a:xfrm>
            <a:off x="833438" y="1952625"/>
            <a:ext cx="1936750" cy="2278063"/>
            <a:chOff x="3482022" y="7425587"/>
            <a:chExt cx="5181431" cy="6352642"/>
          </a:xfrm>
        </p:grpSpPr>
        <p:sp>
          <p:nvSpPr>
            <p:cNvPr id="23616" name="Freeform 5"/>
            <p:cNvSpPr>
              <a:spLocks/>
            </p:cNvSpPr>
            <p:nvPr/>
          </p:nvSpPr>
          <p:spPr bwMode="auto">
            <a:xfrm>
              <a:off x="3482022" y="7425587"/>
              <a:ext cx="5181431" cy="6340702"/>
            </a:xfrm>
            <a:custGeom>
              <a:avLst/>
              <a:gdLst>
                <a:gd name="T0" fmla="*/ 2147483647 w 1646"/>
                <a:gd name="T1" fmla="*/ 2147483647 h 2015"/>
                <a:gd name="T2" fmla="*/ 2147483647 w 1646"/>
                <a:gd name="T3" fmla="*/ 2147483647 h 2015"/>
                <a:gd name="T4" fmla="*/ 2147483647 w 1646"/>
                <a:gd name="T5" fmla="*/ 2147483647 h 2015"/>
                <a:gd name="T6" fmla="*/ 2147483647 w 1646"/>
                <a:gd name="T7" fmla="*/ 2147483647 h 2015"/>
                <a:gd name="T8" fmla="*/ 2147483647 w 1646"/>
                <a:gd name="T9" fmla="*/ 2147483647 h 2015"/>
                <a:gd name="T10" fmla="*/ 2147483647 w 1646"/>
                <a:gd name="T11" fmla="*/ 2147483647 h 2015"/>
                <a:gd name="T12" fmla="*/ 2147483647 w 1646"/>
                <a:gd name="T13" fmla="*/ 2147483647 h 2015"/>
                <a:gd name="T14" fmla="*/ 2147483647 w 1646"/>
                <a:gd name="T15" fmla="*/ 2147483647 h 2015"/>
                <a:gd name="T16" fmla="*/ 2147483647 w 1646"/>
                <a:gd name="T17" fmla="*/ 2147483647 h 2015"/>
                <a:gd name="T18" fmla="*/ 2147483647 w 1646"/>
                <a:gd name="T19" fmla="*/ 2147483647 h 2015"/>
                <a:gd name="T20" fmla="*/ 2147483647 w 1646"/>
                <a:gd name="T21" fmla="*/ 2147483647 h 2015"/>
                <a:gd name="T22" fmla="*/ 2147483647 w 1646"/>
                <a:gd name="T23" fmla="*/ 2147483647 h 2015"/>
                <a:gd name="T24" fmla="*/ 2147483647 w 1646"/>
                <a:gd name="T25" fmla="*/ 2147483647 h 2015"/>
                <a:gd name="T26" fmla="*/ 2147483647 w 1646"/>
                <a:gd name="T27" fmla="*/ 2147483647 h 2015"/>
                <a:gd name="T28" fmla="*/ 2147483647 w 1646"/>
                <a:gd name="T29" fmla="*/ 2147483647 h 2015"/>
                <a:gd name="T30" fmla="*/ 2147483647 w 1646"/>
                <a:gd name="T31" fmla="*/ 2147483647 h 2015"/>
                <a:gd name="T32" fmla="*/ 2147483647 w 1646"/>
                <a:gd name="T33" fmla="*/ 2147483647 h 2015"/>
                <a:gd name="T34" fmla="*/ 2147483647 w 1646"/>
                <a:gd name="T35" fmla="*/ 2147483647 h 2015"/>
                <a:gd name="T36" fmla="*/ 2147483647 w 1646"/>
                <a:gd name="T37" fmla="*/ 2147483647 h 2015"/>
                <a:gd name="T38" fmla="*/ 2147483647 w 1646"/>
                <a:gd name="T39" fmla="*/ 2147483647 h 2015"/>
                <a:gd name="T40" fmla="*/ 2147483647 w 1646"/>
                <a:gd name="T41" fmla="*/ 2147483647 h 2015"/>
                <a:gd name="T42" fmla="*/ 2147483647 w 1646"/>
                <a:gd name="T43" fmla="*/ 2147483647 h 2015"/>
                <a:gd name="T44" fmla="*/ 2147483647 w 1646"/>
                <a:gd name="T45" fmla="*/ 2147483647 h 2015"/>
                <a:gd name="T46" fmla="*/ 2147483647 w 1646"/>
                <a:gd name="T47" fmla="*/ 2147483647 h 2015"/>
                <a:gd name="T48" fmla="*/ 2147483647 w 1646"/>
                <a:gd name="T49" fmla="*/ 2147483647 h 2015"/>
                <a:gd name="T50" fmla="*/ 2147483647 w 1646"/>
                <a:gd name="T51" fmla="*/ 2147483647 h 2015"/>
                <a:gd name="T52" fmla="*/ 2147483647 w 1646"/>
                <a:gd name="T53" fmla="*/ 2147483647 h 2015"/>
                <a:gd name="T54" fmla="*/ 2147483647 w 1646"/>
                <a:gd name="T55" fmla="*/ 2147483647 h 2015"/>
                <a:gd name="T56" fmla="*/ 2147483647 w 1646"/>
                <a:gd name="T57" fmla="*/ 2147483647 h 2015"/>
                <a:gd name="T58" fmla="*/ 2147483647 w 1646"/>
                <a:gd name="T59" fmla="*/ 2147483647 h 2015"/>
                <a:gd name="T60" fmla="*/ 2147483647 w 1646"/>
                <a:gd name="T61" fmla="*/ 2147483647 h 201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646"/>
                <a:gd name="T94" fmla="*/ 0 h 2015"/>
                <a:gd name="T95" fmla="*/ 1646 w 1646"/>
                <a:gd name="T96" fmla="*/ 2015 h 201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646" h="2015">
                  <a:moveTo>
                    <a:pt x="1412" y="1674"/>
                  </a:moveTo>
                  <a:cubicBezTo>
                    <a:pt x="1287" y="1534"/>
                    <a:pt x="1265" y="1326"/>
                    <a:pt x="1372" y="1163"/>
                  </a:cubicBezTo>
                  <a:cubicBezTo>
                    <a:pt x="1391" y="1135"/>
                    <a:pt x="1413" y="1106"/>
                    <a:pt x="1439" y="1075"/>
                  </a:cubicBezTo>
                  <a:cubicBezTo>
                    <a:pt x="1499" y="1000"/>
                    <a:pt x="1530" y="907"/>
                    <a:pt x="1536" y="808"/>
                  </a:cubicBezTo>
                  <a:cubicBezTo>
                    <a:pt x="1551" y="579"/>
                    <a:pt x="1439" y="291"/>
                    <a:pt x="1247" y="156"/>
                  </a:cubicBezTo>
                  <a:cubicBezTo>
                    <a:pt x="1032" y="18"/>
                    <a:pt x="744" y="0"/>
                    <a:pt x="493" y="100"/>
                  </a:cubicBezTo>
                  <a:cubicBezTo>
                    <a:pt x="460" y="116"/>
                    <a:pt x="429" y="135"/>
                    <a:pt x="398" y="157"/>
                  </a:cubicBezTo>
                  <a:cubicBezTo>
                    <a:pt x="258" y="258"/>
                    <a:pt x="224" y="369"/>
                    <a:pt x="163" y="524"/>
                  </a:cubicBezTo>
                  <a:cubicBezTo>
                    <a:pt x="151" y="554"/>
                    <a:pt x="133" y="585"/>
                    <a:pt x="126" y="617"/>
                  </a:cubicBezTo>
                  <a:cubicBezTo>
                    <a:pt x="119" y="652"/>
                    <a:pt x="127" y="664"/>
                    <a:pt x="134" y="682"/>
                  </a:cubicBezTo>
                  <a:cubicBezTo>
                    <a:pt x="145" y="707"/>
                    <a:pt x="144" y="723"/>
                    <a:pt x="133" y="749"/>
                  </a:cubicBezTo>
                  <a:cubicBezTo>
                    <a:pt x="97" y="826"/>
                    <a:pt x="65" y="904"/>
                    <a:pt x="20" y="977"/>
                  </a:cubicBezTo>
                  <a:cubicBezTo>
                    <a:pt x="12" y="989"/>
                    <a:pt x="2" y="1005"/>
                    <a:pt x="1" y="1022"/>
                  </a:cubicBezTo>
                  <a:cubicBezTo>
                    <a:pt x="0" y="1046"/>
                    <a:pt x="11" y="1070"/>
                    <a:pt x="35" y="1079"/>
                  </a:cubicBezTo>
                  <a:cubicBezTo>
                    <a:pt x="52" y="1085"/>
                    <a:pt x="71" y="1083"/>
                    <a:pt x="89" y="1092"/>
                  </a:cubicBezTo>
                  <a:cubicBezTo>
                    <a:pt x="130" y="1112"/>
                    <a:pt x="124" y="1148"/>
                    <a:pt x="103" y="1178"/>
                  </a:cubicBezTo>
                  <a:cubicBezTo>
                    <a:pt x="96" y="1189"/>
                    <a:pt x="89" y="1199"/>
                    <a:pt x="88" y="1208"/>
                  </a:cubicBezTo>
                  <a:cubicBezTo>
                    <a:pt x="85" y="1225"/>
                    <a:pt x="90" y="1240"/>
                    <a:pt x="113" y="1250"/>
                  </a:cubicBezTo>
                  <a:cubicBezTo>
                    <a:pt x="120" y="1254"/>
                    <a:pt x="130" y="1257"/>
                    <a:pt x="141" y="1260"/>
                  </a:cubicBezTo>
                  <a:cubicBezTo>
                    <a:pt x="131" y="1266"/>
                    <a:pt x="123" y="1272"/>
                    <a:pt x="118" y="1278"/>
                  </a:cubicBezTo>
                  <a:cubicBezTo>
                    <a:pt x="94" y="1302"/>
                    <a:pt x="114" y="1325"/>
                    <a:pt x="136" y="1339"/>
                  </a:cubicBezTo>
                  <a:cubicBezTo>
                    <a:pt x="150" y="1348"/>
                    <a:pt x="159" y="1356"/>
                    <a:pt x="151" y="1373"/>
                  </a:cubicBezTo>
                  <a:cubicBezTo>
                    <a:pt x="142" y="1393"/>
                    <a:pt x="139" y="1413"/>
                    <a:pt x="139" y="1432"/>
                  </a:cubicBezTo>
                  <a:cubicBezTo>
                    <a:pt x="140" y="1481"/>
                    <a:pt x="166" y="1527"/>
                    <a:pt x="215" y="1540"/>
                  </a:cubicBezTo>
                  <a:cubicBezTo>
                    <a:pt x="277" y="1556"/>
                    <a:pt x="371" y="1542"/>
                    <a:pt x="436" y="1546"/>
                  </a:cubicBezTo>
                  <a:cubicBezTo>
                    <a:pt x="483" y="1550"/>
                    <a:pt x="520" y="1567"/>
                    <a:pt x="541" y="1617"/>
                  </a:cubicBezTo>
                  <a:cubicBezTo>
                    <a:pt x="550" y="1639"/>
                    <a:pt x="555" y="1661"/>
                    <a:pt x="560" y="1684"/>
                  </a:cubicBezTo>
                  <a:cubicBezTo>
                    <a:pt x="577" y="1767"/>
                    <a:pt x="616" y="1806"/>
                    <a:pt x="644" y="1879"/>
                  </a:cubicBezTo>
                  <a:cubicBezTo>
                    <a:pt x="660" y="1920"/>
                    <a:pt x="660" y="1966"/>
                    <a:pt x="607" y="2015"/>
                  </a:cubicBezTo>
                  <a:cubicBezTo>
                    <a:pt x="1646" y="2015"/>
                    <a:pt x="1646" y="2015"/>
                    <a:pt x="1646" y="2015"/>
                  </a:cubicBezTo>
                  <a:cubicBezTo>
                    <a:pt x="1600" y="1886"/>
                    <a:pt x="1527" y="1803"/>
                    <a:pt x="1412" y="1674"/>
                  </a:cubicBezTo>
                  <a:close/>
                </a:path>
              </a:pathLst>
            </a:custGeom>
            <a:solidFill>
              <a:srgbClr val="C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17" name="Freeform 6"/>
            <p:cNvSpPr>
              <a:spLocks/>
            </p:cNvSpPr>
            <p:nvPr/>
          </p:nvSpPr>
          <p:spPr bwMode="auto">
            <a:xfrm>
              <a:off x="3482022" y="7554174"/>
              <a:ext cx="2556155" cy="6224055"/>
            </a:xfrm>
            <a:custGeom>
              <a:avLst/>
              <a:gdLst>
                <a:gd name="T0" fmla="*/ 2147483647 w 812"/>
                <a:gd name="T1" fmla="*/ 0 h 1978"/>
                <a:gd name="T2" fmla="*/ 2147483647 w 812"/>
                <a:gd name="T3" fmla="*/ 2147483647 h 1978"/>
                <a:gd name="T4" fmla="*/ 2147483647 w 812"/>
                <a:gd name="T5" fmla="*/ 2147483647 h 1978"/>
                <a:gd name="T6" fmla="*/ 2147483647 w 812"/>
                <a:gd name="T7" fmla="*/ 2147483647 h 1978"/>
                <a:gd name="T8" fmla="*/ 2147483647 w 812"/>
                <a:gd name="T9" fmla="*/ 2147483647 h 1978"/>
                <a:gd name="T10" fmla="*/ 2147483647 w 812"/>
                <a:gd name="T11" fmla="*/ 2147483647 h 1978"/>
                <a:gd name="T12" fmla="*/ 2147483647 w 812"/>
                <a:gd name="T13" fmla="*/ 2147483647 h 1978"/>
                <a:gd name="T14" fmla="*/ 2147483647 w 812"/>
                <a:gd name="T15" fmla="*/ 2147483647 h 1978"/>
                <a:gd name="T16" fmla="*/ 2147483647 w 812"/>
                <a:gd name="T17" fmla="*/ 2147483647 h 1978"/>
                <a:gd name="T18" fmla="*/ 2147483647 w 812"/>
                <a:gd name="T19" fmla="*/ 2147483647 h 1978"/>
                <a:gd name="T20" fmla="*/ 2147483647 w 812"/>
                <a:gd name="T21" fmla="*/ 2147483647 h 1978"/>
                <a:gd name="T22" fmla="*/ 2147483647 w 812"/>
                <a:gd name="T23" fmla="*/ 2147483647 h 1978"/>
                <a:gd name="T24" fmla="*/ 2147483647 w 812"/>
                <a:gd name="T25" fmla="*/ 2147483647 h 1978"/>
                <a:gd name="T26" fmla="*/ 2147483647 w 812"/>
                <a:gd name="T27" fmla="*/ 2147483647 h 1978"/>
                <a:gd name="T28" fmla="*/ 2147483647 w 812"/>
                <a:gd name="T29" fmla="*/ 2147483647 h 1978"/>
                <a:gd name="T30" fmla="*/ 2147483647 w 812"/>
                <a:gd name="T31" fmla="*/ 2147483647 h 1978"/>
                <a:gd name="T32" fmla="*/ 2147483647 w 812"/>
                <a:gd name="T33" fmla="*/ 2147483647 h 1978"/>
                <a:gd name="T34" fmla="*/ 2147483647 w 812"/>
                <a:gd name="T35" fmla="*/ 2147483647 h 1978"/>
                <a:gd name="T36" fmla="*/ 2147483647 w 812"/>
                <a:gd name="T37" fmla="*/ 2147483647 h 1978"/>
                <a:gd name="T38" fmla="*/ 2147483647 w 812"/>
                <a:gd name="T39" fmla="*/ 2147483647 h 1978"/>
                <a:gd name="T40" fmla="*/ 2147483647 w 812"/>
                <a:gd name="T41" fmla="*/ 2147483647 h 1978"/>
                <a:gd name="T42" fmla="*/ 2147483647 w 812"/>
                <a:gd name="T43" fmla="*/ 2147483647 h 1978"/>
                <a:gd name="T44" fmla="*/ 2147483647 w 812"/>
                <a:gd name="T45" fmla="*/ 2147483647 h 1978"/>
                <a:gd name="T46" fmla="*/ 2147483647 w 812"/>
                <a:gd name="T47" fmla="*/ 2147483647 h 1978"/>
                <a:gd name="T48" fmla="*/ 2147483647 w 812"/>
                <a:gd name="T49" fmla="*/ 2147483647 h 1978"/>
                <a:gd name="T50" fmla="*/ 2147483647 w 812"/>
                <a:gd name="T51" fmla="*/ 2147483647 h 1978"/>
                <a:gd name="T52" fmla="*/ 2147483647 w 812"/>
                <a:gd name="T53" fmla="*/ 0 h 1978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812"/>
                <a:gd name="T82" fmla="*/ 0 h 1978"/>
                <a:gd name="T83" fmla="*/ 812 w 812"/>
                <a:gd name="T84" fmla="*/ 1978 h 1978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812" h="1978">
                  <a:moveTo>
                    <a:pt x="812" y="0"/>
                  </a:moveTo>
                  <a:cubicBezTo>
                    <a:pt x="704" y="1"/>
                    <a:pt x="596" y="22"/>
                    <a:pt x="493" y="63"/>
                  </a:cubicBezTo>
                  <a:cubicBezTo>
                    <a:pt x="460" y="79"/>
                    <a:pt x="429" y="98"/>
                    <a:pt x="398" y="120"/>
                  </a:cubicBezTo>
                  <a:cubicBezTo>
                    <a:pt x="258" y="221"/>
                    <a:pt x="224" y="332"/>
                    <a:pt x="163" y="487"/>
                  </a:cubicBezTo>
                  <a:cubicBezTo>
                    <a:pt x="151" y="517"/>
                    <a:pt x="133" y="548"/>
                    <a:pt x="126" y="580"/>
                  </a:cubicBezTo>
                  <a:cubicBezTo>
                    <a:pt x="119" y="615"/>
                    <a:pt x="127" y="627"/>
                    <a:pt x="134" y="645"/>
                  </a:cubicBezTo>
                  <a:cubicBezTo>
                    <a:pt x="145" y="670"/>
                    <a:pt x="144" y="686"/>
                    <a:pt x="133" y="712"/>
                  </a:cubicBezTo>
                  <a:cubicBezTo>
                    <a:pt x="97" y="789"/>
                    <a:pt x="65" y="867"/>
                    <a:pt x="20" y="940"/>
                  </a:cubicBezTo>
                  <a:cubicBezTo>
                    <a:pt x="12" y="952"/>
                    <a:pt x="2" y="968"/>
                    <a:pt x="1" y="985"/>
                  </a:cubicBezTo>
                  <a:cubicBezTo>
                    <a:pt x="0" y="1009"/>
                    <a:pt x="11" y="1033"/>
                    <a:pt x="35" y="1042"/>
                  </a:cubicBezTo>
                  <a:cubicBezTo>
                    <a:pt x="52" y="1048"/>
                    <a:pt x="71" y="1046"/>
                    <a:pt x="89" y="1055"/>
                  </a:cubicBezTo>
                  <a:cubicBezTo>
                    <a:pt x="130" y="1075"/>
                    <a:pt x="124" y="1111"/>
                    <a:pt x="103" y="1141"/>
                  </a:cubicBezTo>
                  <a:cubicBezTo>
                    <a:pt x="96" y="1152"/>
                    <a:pt x="89" y="1162"/>
                    <a:pt x="88" y="1171"/>
                  </a:cubicBezTo>
                  <a:cubicBezTo>
                    <a:pt x="85" y="1188"/>
                    <a:pt x="90" y="1203"/>
                    <a:pt x="113" y="1213"/>
                  </a:cubicBezTo>
                  <a:cubicBezTo>
                    <a:pt x="120" y="1217"/>
                    <a:pt x="130" y="1220"/>
                    <a:pt x="141" y="1223"/>
                  </a:cubicBezTo>
                  <a:cubicBezTo>
                    <a:pt x="131" y="1229"/>
                    <a:pt x="123" y="1235"/>
                    <a:pt x="118" y="1241"/>
                  </a:cubicBezTo>
                  <a:cubicBezTo>
                    <a:pt x="94" y="1265"/>
                    <a:pt x="114" y="1288"/>
                    <a:pt x="136" y="1302"/>
                  </a:cubicBezTo>
                  <a:cubicBezTo>
                    <a:pt x="150" y="1311"/>
                    <a:pt x="159" y="1319"/>
                    <a:pt x="151" y="1336"/>
                  </a:cubicBezTo>
                  <a:cubicBezTo>
                    <a:pt x="142" y="1356"/>
                    <a:pt x="139" y="1376"/>
                    <a:pt x="139" y="1395"/>
                  </a:cubicBezTo>
                  <a:cubicBezTo>
                    <a:pt x="140" y="1444"/>
                    <a:pt x="166" y="1490"/>
                    <a:pt x="215" y="1503"/>
                  </a:cubicBezTo>
                  <a:cubicBezTo>
                    <a:pt x="277" y="1519"/>
                    <a:pt x="371" y="1505"/>
                    <a:pt x="436" y="1509"/>
                  </a:cubicBezTo>
                  <a:cubicBezTo>
                    <a:pt x="483" y="1513"/>
                    <a:pt x="520" y="1530"/>
                    <a:pt x="541" y="1580"/>
                  </a:cubicBezTo>
                  <a:cubicBezTo>
                    <a:pt x="550" y="1602"/>
                    <a:pt x="555" y="1624"/>
                    <a:pt x="560" y="1647"/>
                  </a:cubicBezTo>
                  <a:cubicBezTo>
                    <a:pt x="577" y="1730"/>
                    <a:pt x="616" y="1769"/>
                    <a:pt x="644" y="1842"/>
                  </a:cubicBezTo>
                  <a:cubicBezTo>
                    <a:pt x="660" y="1883"/>
                    <a:pt x="660" y="1929"/>
                    <a:pt x="607" y="1978"/>
                  </a:cubicBezTo>
                  <a:cubicBezTo>
                    <a:pt x="812" y="1978"/>
                    <a:pt x="812" y="1978"/>
                    <a:pt x="812" y="1978"/>
                  </a:cubicBezTo>
                  <a:cubicBezTo>
                    <a:pt x="812" y="0"/>
                    <a:pt x="812" y="0"/>
                    <a:pt x="812" y="0"/>
                  </a:cubicBezTo>
                  <a:close/>
                </a:path>
              </a:pathLst>
            </a:cu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18" name="Freeform 7"/>
            <p:cNvSpPr>
              <a:spLocks/>
            </p:cNvSpPr>
            <p:nvPr/>
          </p:nvSpPr>
          <p:spPr bwMode="auto">
            <a:xfrm>
              <a:off x="3658235" y="7425587"/>
              <a:ext cx="4722044" cy="2901775"/>
            </a:xfrm>
            <a:custGeom>
              <a:avLst/>
              <a:gdLst>
                <a:gd name="T0" fmla="*/ 2147483647 w 1500"/>
                <a:gd name="T1" fmla="*/ 2147483647 h 922"/>
                <a:gd name="T2" fmla="*/ 2147483647 w 1500"/>
                <a:gd name="T3" fmla="*/ 2147483647 h 922"/>
                <a:gd name="T4" fmla="*/ 2147483647 w 1500"/>
                <a:gd name="T5" fmla="*/ 2147483647 h 922"/>
                <a:gd name="T6" fmla="*/ 2147483647 w 1500"/>
                <a:gd name="T7" fmla="*/ 2147483647 h 922"/>
                <a:gd name="T8" fmla="*/ 2147483647 w 1500"/>
                <a:gd name="T9" fmla="*/ 2147483647 h 922"/>
                <a:gd name="T10" fmla="*/ 2147483647 w 1500"/>
                <a:gd name="T11" fmla="*/ 2147483647 h 922"/>
                <a:gd name="T12" fmla="*/ 2147483647 w 1500"/>
                <a:gd name="T13" fmla="*/ 2147483647 h 922"/>
                <a:gd name="T14" fmla="*/ 2147483647 w 1500"/>
                <a:gd name="T15" fmla="*/ 2147483647 h 922"/>
                <a:gd name="T16" fmla="*/ 2147483647 w 1500"/>
                <a:gd name="T17" fmla="*/ 2147483647 h 922"/>
                <a:gd name="T18" fmla="*/ 0 w 1500"/>
                <a:gd name="T19" fmla="*/ 2147483647 h 922"/>
                <a:gd name="T20" fmla="*/ 2147483647 w 1500"/>
                <a:gd name="T21" fmla="*/ 2147483647 h 9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500"/>
                <a:gd name="T34" fmla="*/ 0 h 922"/>
                <a:gd name="T35" fmla="*/ 1500 w 1500"/>
                <a:gd name="T36" fmla="*/ 922 h 92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500" h="922">
                  <a:moveTo>
                    <a:pt x="1466" y="922"/>
                  </a:moveTo>
                  <a:cubicBezTo>
                    <a:pt x="1476" y="885"/>
                    <a:pt x="1483" y="847"/>
                    <a:pt x="1485" y="808"/>
                  </a:cubicBezTo>
                  <a:cubicBezTo>
                    <a:pt x="1500" y="579"/>
                    <a:pt x="1388" y="291"/>
                    <a:pt x="1196" y="156"/>
                  </a:cubicBezTo>
                  <a:cubicBezTo>
                    <a:pt x="981" y="18"/>
                    <a:pt x="693" y="0"/>
                    <a:pt x="442" y="100"/>
                  </a:cubicBezTo>
                  <a:cubicBezTo>
                    <a:pt x="409" y="116"/>
                    <a:pt x="378" y="135"/>
                    <a:pt x="347" y="157"/>
                  </a:cubicBezTo>
                  <a:cubicBezTo>
                    <a:pt x="207" y="258"/>
                    <a:pt x="173" y="369"/>
                    <a:pt x="112" y="524"/>
                  </a:cubicBezTo>
                  <a:cubicBezTo>
                    <a:pt x="100" y="554"/>
                    <a:pt x="82" y="585"/>
                    <a:pt x="75" y="617"/>
                  </a:cubicBezTo>
                  <a:cubicBezTo>
                    <a:pt x="68" y="652"/>
                    <a:pt x="76" y="664"/>
                    <a:pt x="83" y="682"/>
                  </a:cubicBezTo>
                  <a:cubicBezTo>
                    <a:pt x="94" y="707"/>
                    <a:pt x="93" y="723"/>
                    <a:pt x="82" y="749"/>
                  </a:cubicBezTo>
                  <a:cubicBezTo>
                    <a:pt x="55" y="807"/>
                    <a:pt x="30" y="866"/>
                    <a:pt x="0" y="922"/>
                  </a:cubicBezTo>
                  <a:cubicBezTo>
                    <a:pt x="1466" y="922"/>
                    <a:pt x="1466" y="922"/>
                    <a:pt x="1466" y="922"/>
                  </a:cubicBezTo>
                  <a:close/>
                </a:path>
              </a:pathLst>
            </a:custGeom>
            <a:solidFill>
              <a:srgbClr val="7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19" name="Freeform 8"/>
            <p:cNvSpPr>
              <a:spLocks/>
            </p:cNvSpPr>
            <p:nvPr/>
          </p:nvSpPr>
          <p:spPr bwMode="auto">
            <a:xfrm>
              <a:off x="3629207" y="7539660"/>
              <a:ext cx="2396304" cy="2785127"/>
            </a:xfrm>
            <a:custGeom>
              <a:avLst/>
              <a:gdLst>
                <a:gd name="T0" fmla="*/ 2147483647 w 761"/>
                <a:gd name="T1" fmla="*/ 0 h 885"/>
                <a:gd name="T2" fmla="*/ 2147483647 w 761"/>
                <a:gd name="T3" fmla="*/ 2147483647 h 885"/>
                <a:gd name="T4" fmla="*/ 2147483647 w 761"/>
                <a:gd name="T5" fmla="*/ 2147483647 h 885"/>
                <a:gd name="T6" fmla="*/ 2147483647 w 761"/>
                <a:gd name="T7" fmla="*/ 2147483647 h 885"/>
                <a:gd name="T8" fmla="*/ 2147483647 w 761"/>
                <a:gd name="T9" fmla="*/ 2147483647 h 885"/>
                <a:gd name="T10" fmla="*/ 2147483647 w 761"/>
                <a:gd name="T11" fmla="*/ 2147483647 h 885"/>
                <a:gd name="T12" fmla="*/ 2147483647 w 761"/>
                <a:gd name="T13" fmla="*/ 2147483647 h 885"/>
                <a:gd name="T14" fmla="*/ 0 w 761"/>
                <a:gd name="T15" fmla="*/ 2147483647 h 885"/>
                <a:gd name="T16" fmla="*/ 2147483647 w 761"/>
                <a:gd name="T17" fmla="*/ 2147483647 h 885"/>
                <a:gd name="T18" fmla="*/ 2147483647 w 761"/>
                <a:gd name="T19" fmla="*/ 0 h 8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61"/>
                <a:gd name="T31" fmla="*/ 0 h 885"/>
                <a:gd name="T32" fmla="*/ 761 w 761"/>
                <a:gd name="T33" fmla="*/ 885 h 88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61" h="885">
                  <a:moveTo>
                    <a:pt x="761" y="0"/>
                  </a:moveTo>
                  <a:cubicBezTo>
                    <a:pt x="653" y="1"/>
                    <a:pt x="545" y="22"/>
                    <a:pt x="442" y="63"/>
                  </a:cubicBezTo>
                  <a:cubicBezTo>
                    <a:pt x="409" y="79"/>
                    <a:pt x="378" y="98"/>
                    <a:pt x="347" y="120"/>
                  </a:cubicBezTo>
                  <a:cubicBezTo>
                    <a:pt x="207" y="221"/>
                    <a:pt x="173" y="332"/>
                    <a:pt x="112" y="487"/>
                  </a:cubicBezTo>
                  <a:cubicBezTo>
                    <a:pt x="100" y="517"/>
                    <a:pt x="82" y="548"/>
                    <a:pt x="75" y="580"/>
                  </a:cubicBezTo>
                  <a:cubicBezTo>
                    <a:pt x="68" y="615"/>
                    <a:pt x="76" y="627"/>
                    <a:pt x="83" y="645"/>
                  </a:cubicBezTo>
                  <a:cubicBezTo>
                    <a:pt x="94" y="670"/>
                    <a:pt x="93" y="686"/>
                    <a:pt x="82" y="712"/>
                  </a:cubicBezTo>
                  <a:cubicBezTo>
                    <a:pt x="55" y="770"/>
                    <a:pt x="30" y="829"/>
                    <a:pt x="0" y="885"/>
                  </a:cubicBezTo>
                  <a:cubicBezTo>
                    <a:pt x="761" y="885"/>
                    <a:pt x="761" y="885"/>
                    <a:pt x="761" y="885"/>
                  </a:cubicBezTo>
                  <a:cubicBezTo>
                    <a:pt x="761" y="0"/>
                    <a:pt x="761" y="0"/>
                    <a:pt x="761" y="0"/>
                  </a:cubicBezTo>
                  <a:close/>
                </a:path>
              </a:pathLst>
            </a:custGeom>
            <a:solidFill>
              <a:srgbClr val="E7291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20" name="Freeform 9"/>
            <p:cNvSpPr>
              <a:spLocks/>
            </p:cNvSpPr>
            <p:nvPr/>
          </p:nvSpPr>
          <p:spPr bwMode="auto">
            <a:xfrm>
              <a:off x="5460176" y="9191581"/>
              <a:ext cx="236174" cy="783407"/>
            </a:xfrm>
            <a:custGeom>
              <a:avLst/>
              <a:gdLst>
                <a:gd name="T0" fmla="*/ 2147483647 w 164"/>
                <a:gd name="T1" fmla="*/ 0 h 544"/>
                <a:gd name="T2" fmla="*/ 2147483647 w 164"/>
                <a:gd name="T3" fmla="*/ 2147483647 h 544"/>
                <a:gd name="T4" fmla="*/ 2147483647 w 164"/>
                <a:gd name="T5" fmla="*/ 2147483647 h 544"/>
                <a:gd name="T6" fmla="*/ 2147483647 w 164"/>
                <a:gd name="T7" fmla="*/ 2147483647 h 544"/>
                <a:gd name="T8" fmla="*/ 2147483647 w 164"/>
                <a:gd name="T9" fmla="*/ 2147483647 h 544"/>
                <a:gd name="T10" fmla="*/ 0 w 164"/>
                <a:gd name="T11" fmla="*/ 2147483647 h 544"/>
                <a:gd name="T12" fmla="*/ 2147483647 w 164"/>
                <a:gd name="T13" fmla="*/ 0 h 544"/>
                <a:gd name="T14" fmla="*/ 2147483647 w 164"/>
                <a:gd name="T15" fmla="*/ 0 h 544"/>
                <a:gd name="T16" fmla="*/ 2147483647 w 164"/>
                <a:gd name="T17" fmla="*/ 0 h 54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4"/>
                <a:gd name="T28" fmla="*/ 0 h 544"/>
                <a:gd name="T29" fmla="*/ 164 w 164"/>
                <a:gd name="T30" fmla="*/ 544 h 54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4" h="544">
                  <a:moveTo>
                    <a:pt x="164" y="0"/>
                  </a:moveTo>
                  <a:lnTo>
                    <a:pt x="164" y="544"/>
                  </a:lnTo>
                  <a:lnTo>
                    <a:pt x="72" y="544"/>
                  </a:lnTo>
                  <a:lnTo>
                    <a:pt x="72" y="75"/>
                  </a:lnTo>
                  <a:lnTo>
                    <a:pt x="41" y="134"/>
                  </a:lnTo>
                  <a:lnTo>
                    <a:pt x="0" y="110"/>
                  </a:lnTo>
                  <a:lnTo>
                    <a:pt x="63" y="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21" name="Freeform 10"/>
            <p:cNvSpPr>
              <a:spLocks/>
            </p:cNvSpPr>
            <p:nvPr/>
          </p:nvSpPr>
          <p:spPr bwMode="auto">
            <a:xfrm>
              <a:off x="6233288" y="9191581"/>
              <a:ext cx="347061" cy="783407"/>
            </a:xfrm>
            <a:custGeom>
              <a:avLst/>
              <a:gdLst>
                <a:gd name="T0" fmla="*/ 2147483647 w 110"/>
                <a:gd name="T1" fmla="*/ 2147483647 h 249"/>
                <a:gd name="T2" fmla="*/ 2147483647 w 110"/>
                <a:gd name="T3" fmla="*/ 2147483647 h 249"/>
                <a:gd name="T4" fmla="*/ 2147483647 w 110"/>
                <a:gd name="T5" fmla="*/ 2147483647 h 249"/>
                <a:gd name="T6" fmla="*/ 2147483647 w 110"/>
                <a:gd name="T7" fmla="*/ 2147483647 h 249"/>
                <a:gd name="T8" fmla="*/ 2147483647 w 110"/>
                <a:gd name="T9" fmla="*/ 0 h 249"/>
                <a:gd name="T10" fmla="*/ 2147483647 w 110"/>
                <a:gd name="T11" fmla="*/ 0 h 249"/>
                <a:gd name="T12" fmla="*/ 2147483647 w 110"/>
                <a:gd name="T13" fmla="*/ 2147483647 h 249"/>
                <a:gd name="T14" fmla="*/ 0 w 110"/>
                <a:gd name="T15" fmla="*/ 2147483647 h 249"/>
                <a:gd name="T16" fmla="*/ 0 w 110"/>
                <a:gd name="T17" fmla="*/ 2147483647 h 249"/>
                <a:gd name="T18" fmla="*/ 2147483647 w 110"/>
                <a:gd name="T19" fmla="*/ 2147483647 h 249"/>
                <a:gd name="T20" fmla="*/ 2147483647 w 110"/>
                <a:gd name="T21" fmla="*/ 2147483647 h 249"/>
                <a:gd name="T22" fmla="*/ 2147483647 w 110"/>
                <a:gd name="T23" fmla="*/ 2147483647 h 249"/>
                <a:gd name="T24" fmla="*/ 2147483647 w 110"/>
                <a:gd name="T25" fmla="*/ 2147483647 h 249"/>
                <a:gd name="T26" fmla="*/ 0 w 110"/>
                <a:gd name="T27" fmla="*/ 2147483647 h 249"/>
                <a:gd name="T28" fmla="*/ 0 w 110"/>
                <a:gd name="T29" fmla="*/ 2147483647 h 249"/>
                <a:gd name="T30" fmla="*/ 2147483647 w 110"/>
                <a:gd name="T31" fmla="*/ 2147483647 h 249"/>
                <a:gd name="T32" fmla="*/ 2147483647 w 110"/>
                <a:gd name="T33" fmla="*/ 2147483647 h 249"/>
                <a:gd name="T34" fmla="*/ 2147483647 w 110"/>
                <a:gd name="T35" fmla="*/ 2147483647 h 249"/>
                <a:gd name="T36" fmla="*/ 2147483647 w 110"/>
                <a:gd name="T37" fmla="*/ 2147483647 h 2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10"/>
                <a:gd name="T58" fmla="*/ 0 h 249"/>
                <a:gd name="T59" fmla="*/ 110 w 110"/>
                <a:gd name="T60" fmla="*/ 249 h 24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10" h="249">
                  <a:moveTo>
                    <a:pt x="105" y="98"/>
                  </a:moveTo>
                  <a:cubicBezTo>
                    <a:pt x="109" y="92"/>
                    <a:pt x="110" y="86"/>
                    <a:pt x="110" y="79"/>
                  </a:cubicBezTo>
                  <a:cubicBezTo>
                    <a:pt x="110" y="38"/>
                    <a:pt x="110" y="38"/>
                    <a:pt x="110" y="38"/>
                  </a:cubicBezTo>
                  <a:cubicBezTo>
                    <a:pt x="110" y="28"/>
                    <a:pt x="107" y="19"/>
                    <a:pt x="99" y="11"/>
                  </a:cubicBezTo>
                  <a:cubicBezTo>
                    <a:pt x="92" y="4"/>
                    <a:pt x="83" y="0"/>
                    <a:pt x="72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28" y="0"/>
                    <a:pt x="19" y="4"/>
                    <a:pt x="11" y="11"/>
                  </a:cubicBezTo>
                  <a:cubicBezTo>
                    <a:pt x="4" y="19"/>
                    <a:pt x="0" y="28"/>
                    <a:pt x="0" y="38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41" y="70"/>
                    <a:pt x="41" y="70"/>
                    <a:pt x="41" y="70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69" y="35"/>
                    <a:pt x="69" y="35"/>
                    <a:pt x="69" y="35"/>
                  </a:cubicBezTo>
                  <a:cubicBezTo>
                    <a:pt x="69" y="91"/>
                    <a:pt x="69" y="91"/>
                    <a:pt x="69" y="91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249"/>
                    <a:pt x="0" y="249"/>
                    <a:pt x="0" y="249"/>
                  </a:cubicBezTo>
                  <a:cubicBezTo>
                    <a:pt x="110" y="249"/>
                    <a:pt x="110" y="249"/>
                    <a:pt x="110" y="249"/>
                  </a:cubicBezTo>
                  <a:cubicBezTo>
                    <a:pt x="110" y="215"/>
                    <a:pt x="110" y="215"/>
                    <a:pt x="110" y="215"/>
                  </a:cubicBezTo>
                  <a:cubicBezTo>
                    <a:pt x="40" y="215"/>
                    <a:pt x="40" y="215"/>
                    <a:pt x="40" y="215"/>
                  </a:cubicBezTo>
                  <a:cubicBezTo>
                    <a:pt x="105" y="98"/>
                    <a:pt x="105" y="98"/>
                    <a:pt x="105" y="98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22" name="Freeform 11"/>
            <p:cNvSpPr>
              <a:spLocks/>
            </p:cNvSpPr>
            <p:nvPr/>
          </p:nvSpPr>
          <p:spPr bwMode="auto">
            <a:xfrm>
              <a:off x="5452239" y="10450468"/>
              <a:ext cx="349942" cy="787729"/>
            </a:xfrm>
            <a:custGeom>
              <a:avLst/>
              <a:gdLst>
                <a:gd name="T0" fmla="*/ 2147483647 w 111"/>
                <a:gd name="T1" fmla="*/ 0 h 250"/>
                <a:gd name="T2" fmla="*/ 2147483647 w 111"/>
                <a:gd name="T3" fmla="*/ 2147483647 h 250"/>
                <a:gd name="T4" fmla="*/ 2147483647 w 111"/>
                <a:gd name="T5" fmla="*/ 2147483647 h 250"/>
                <a:gd name="T6" fmla="*/ 2147483647 w 111"/>
                <a:gd name="T7" fmla="*/ 2147483647 h 250"/>
                <a:gd name="T8" fmla="*/ 2147483647 w 111"/>
                <a:gd name="T9" fmla="*/ 2147483647 h 250"/>
                <a:gd name="T10" fmla="*/ 2147483647 w 111"/>
                <a:gd name="T11" fmla="*/ 2147483647 h 250"/>
                <a:gd name="T12" fmla="*/ 2147483647 w 111"/>
                <a:gd name="T13" fmla="*/ 2147483647 h 250"/>
                <a:gd name="T14" fmla="*/ 2147483647 w 111"/>
                <a:gd name="T15" fmla="*/ 2147483647 h 250"/>
                <a:gd name="T16" fmla="*/ 2147483647 w 111"/>
                <a:gd name="T17" fmla="*/ 2147483647 h 250"/>
                <a:gd name="T18" fmla="*/ 2147483647 w 111"/>
                <a:gd name="T19" fmla="*/ 2147483647 h 250"/>
                <a:gd name="T20" fmla="*/ 2147483647 w 111"/>
                <a:gd name="T21" fmla="*/ 2147483647 h 250"/>
                <a:gd name="T22" fmla="*/ 2147483647 w 111"/>
                <a:gd name="T23" fmla="*/ 2147483647 h 250"/>
                <a:gd name="T24" fmla="*/ 2147483647 w 111"/>
                <a:gd name="T25" fmla="*/ 2147483647 h 250"/>
                <a:gd name="T26" fmla="*/ 0 w 111"/>
                <a:gd name="T27" fmla="*/ 2147483647 h 250"/>
                <a:gd name="T28" fmla="*/ 0 w 111"/>
                <a:gd name="T29" fmla="*/ 2147483647 h 250"/>
                <a:gd name="T30" fmla="*/ 2147483647 w 111"/>
                <a:gd name="T31" fmla="*/ 2147483647 h 250"/>
                <a:gd name="T32" fmla="*/ 2147483647 w 111"/>
                <a:gd name="T33" fmla="*/ 2147483647 h 250"/>
                <a:gd name="T34" fmla="*/ 2147483647 w 111"/>
                <a:gd name="T35" fmla="*/ 2147483647 h 250"/>
                <a:gd name="T36" fmla="*/ 2147483647 w 111"/>
                <a:gd name="T37" fmla="*/ 2147483647 h 250"/>
                <a:gd name="T38" fmla="*/ 2147483647 w 111"/>
                <a:gd name="T39" fmla="*/ 2147483647 h 250"/>
                <a:gd name="T40" fmla="*/ 2147483647 w 111"/>
                <a:gd name="T41" fmla="*/ 2147483647 h 250"/>
                <a:gd name="T42" fmla="*/ 2147483647 w 111"/>
                <a:gd name="T43" fmla="*/ 2147483647 h 250"/>
                <a:gd name="T44" fmla="*/ 2147483647 w 111"/>
                <a:gd name="T45" fmla="*/ 2147483647 h 250"/>
                <a:gd name="T46" fmla="*/ 2147483647 w 111"/>
                <a:gd name="T47" fmla="*/ 2147483647 h 250"/>
                <a:gd name="T48" fmla="*/ 2147483647 w 111"/>
                <a:gd name="T49" fmla="*/ 2147483647 h 250"/>
                <a:gd name="T50" fmla="*/ 0 w 111"/>
                <a:gd name="T51" fmla="*/ 2147483647 h 250"/>
                <a:gd name="T52" fmla="*/ 0 w 111"/>
                <a:gd name="T53" fmla="*/ 2147483647 h 250"/>
                <a:gd name="T54" fmla="*/ 2147483647 w 111"/>
                <a:gd name="T55" fmla="*/ 2147483647 h 250"/>
                <a:gd name="T56" fmla="*/ 2147483647 w 111"/>
                <a:gd name="T57" fmla="*/ 0 h 250"/>
                <a:gd name="T58" fmla="*/ 2147483647 w 111"/>
                <a:gd name="T59" fmla="*/ 0 h 25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11"/>
                <a:gd name="T91" fmla="*/ 0 h 250"/>
                <a:gd name="T92" fmla="*/ 111 w 111"/>
                <a:gd name="T93" fmla="*/ 250 h 250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11" h="250">
                  <a:moveTo>
                    <a:pt x="73" y="0"/>
                  </a:moveTo>
                  <a:cubicBezTo>
                    <a:pt x="83" y="0"/>
                    <a:pt x="92" y="4"/>
                    <a:pt x="100" y="11"/>
                  </a:cubicBezTo>
                  <a:cubicBezTo>
                    <a:pt x="107" y="19"/>
                    <a:pt x="111" y="28"/>
                    <a:pt x="111" y="38"/>
                  </a:cubicBezTo>
                  <a:cubicBezTo>
                    <a:pt x="111" y="91"/>
                    <a:pt x="111" y="91"/>
                    <a:pt x="111" y="91"/>
                  </a:cubicBezTo>
                  <a:cubicBezTo>
                    <a:pt x="111" y="98"/>
                    <a:pt x="109" y="105"/>
                    <a:pt x="105" y="111"/>
                  </a:cubicBezTo>
                  <a:cubicBezTo>
                    <a:pt x="101" y="117"/>
                    <a:pt x="96" y="122"/>
                    <a:pt x="90" y="125"/>
                  </a:cubicBezTo>
                  <a:cubicBezTo>
                    <a:pt x="96" y="128"/>
                    <a:pt x="101" y="133"/>
                    <a:pt x="105" y="139"/>
                  </a:cubicBezTo>
                  <a:cubicBezTo>
                    <a:pt x="109" y="145"/>
                    <a:pt x="111" y="152"/>
                    <a:pt x="111" y="159"/>
                  </a:cubicBezTo>
                  <a:cubicBezTo>
                    <a:pt x="111" y="211"/>
                    <a:pt x="111" y="211"/>
                    <a:pt x="111" y="211"/>
                  </a:cubicBezTo>
                  <a:cubicBezTo>
                    <a:pt x="111" y="222"/>
                    <a:pt x="107" y="231"/>
                    <a:pt x="100" y="238"/>
                  </a:cubicBezTo>
                  <a:cubicBezTo>
                    <a:pt x="92" y="246"/>
                    <a:pt x="83" y="250"/>
                    <a:pt x="73" y="250"/>
                  </a:cubicBezTo>
                  <a:cubicBezTo>
                    <a:pt x="38" y="250"/>
                    <a:pt x="38" y="250"/>
                    <a:pt x="38" y="250"/>
                  </a:cubicBezTo>
                  <a:cubicBezTo>
                    <a:pt x="28" y="250"/>
                    <a:pt x="19" y="246"/>
                    <a:pt x="12" y="238"/>
                  </a:cubicBezTo>
                  <a:cubicBezTo>
                    <a:pt x="4" y="231"/>
                    <a:pt x="0" y="222"/>
                    <a:pt x="0" y="211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41" y="180"/>
                    <a:pt x="41" y="180"/>
                    <a:pt x="41" y="180"/>
                  </a:cubicBezTo>
                  <a:cubicBezTo>
                    <a:pt x="41" y="215"/>
                    <a:pt x="41" y="215"/>
                    <a:pt x="41" y="215"/>
                  </a:cubicBezTo>
                  <a:cubicBezTo>
                    <a:pt x="70" y="215"/>
                    <a:pt x="70" y="215"/>
                    <a:pt x="70" y="215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41" y="142"/>
                    <a:pt x="41" y="142"/>
                    <a:pt x="41" y="142"/>
                  </a:cubicBezTo>
                  <a:cubicBezTo>
                    <a:pt x="41" y="107"/>
                    <a:pt x="41" y="107"/>
                    <a:pt x="41" y="107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70"/>
                    <a:pt x="41" y="70"/>
                    <a:pt x="41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8"/>
                    <a:pt x="4" y="19"/>
                    <a:pt x="12" y="11"/>
                  </a:cubicBezTo>
                  <a:cubicBezTo>
                    <a:pt x="19" y="4"/>
                    <a:pt x="28" y="0"/>
                    <a:pt x="38" y="0"/>
                  </a:cubicBezTo>
                  <a:cubicBezTo>
                    <a:pt x="73" y="0"/>
                    <a:pt x="73" y="0"/>
                    <a:pt x="73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23" name="Freeform 12"/>
            <p:cNvSpPr>
              <a:spLocks noEditPoints="1"/>
            </p:cNvSpPr>
            <p:nvPr/>
          </p:nvSpPr>
          <p:spPr bwMode="auto">
            <a:xfrm>
              <a:off x="6233289" y="10450468"/>
              <a:ext cx="400344" cy="784847"/>
            </a:xfrm>
            <a:custGeom>
              <a:avLst/>
              <a:gdLst>
                <a:gd name="T0" fmla="*/ 2147483647 w 278"/>
                <a:gd name="T1" fmla="*/ 0 h 545"/>
                <a:gd name="T2" fmla="*/ 2147483647 w 278"/>
                <a:gd name="T3" fmla="*/ 2147483647 h 545"/>
                <a:gd name="T4" fmla="*/ 2147483647 w 278"/>
                <a:gd name="T5" fmla="*/ 2147483647 h 545"/>
                <a:gd name="T6" fmla="*/ 2147483647 w 278"/>
                <a:gd name="T7" fmla="*/ 2147483647 h 545"/>
                <a:gd name="T8" fmla="*/ 2147483647 w 278"/>
                <a:gd name="T9" fmla="*/ 2147483647 h 545"/>
                <a:gd name="T10" fmla="*/ 2147483647 w 278"/>
                <a:gd name="T11" fmla="*/ 2147483647 h 545"/>
                <a:gd name="T12" fmla="*/ 2147483647 w 278"/>
                <a:gd name="T13" fmla="*/ 2147483647 h 545"/>
                <a:gd name="T14" fmla="*/ 2147483647 w 278"/>
                <a:gd name="T15" fmla="*/ 2147483647 h 545"/>
                <a:gd name="T16" fmla="*/ 0 w 278"/>
                <a:gd name="T17" fmla="*/ 2147483647 h 545"/>
                <a:gd name="T18" fmla="*/ 0 w 278"/>
                <a:gd name="T19" fmla="*/ 2147483647 h 545"/>
                <a:gd name="T20" fmla="*/ 2147483647 w 278"/>
                <a:gd name="T21" fmla="*/ 0 h 545"/>
                <a:gd name="T22" fmla="*/ 2147483647 w 278"/>
                <a:gd name="T23" fmla="*/ 0 h 545"/>
                <a:gd name="T24" fmla="*/ 2147483647 w 278"/>
                <a:gd name="T25" fmla="*/ 0 h 545"/>
                <a:gd name="T26" fmla="*/ 2147483647 w 278"/>
                <a:gd name="T27" fmla="*/ 2147483647 h 545"/>
                <a:gd name="T28" fmla="*/ 2147483647 w 278"/>
                <a:gd name="T29" fmla="*/ 2147483647 h 545"/>
                <a:gd name="T30" fmla="*/ 2147483647 w 278"/>
                <a:gd name="T31" fmla="*/ 2147483647 h 545"/>
                <a:gd name="T32" fmla="*/ 2147483647 w 278"/>
                <a:gd name="T33" fmla="*/ 2147483647 h 545"/>
                <a:gd name="T34" fmla="*/ 2147483647 w 278"/>
                <a:gd name="T35" fmla="*/ 2147483647 h 54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78"/>
                <a:gd name="T55" fmla="*/ 0 h 545"/>
                <a:gd name="T56" fmla="*/ 278 w 278"/>
                <a:gd name="T57" fmla="*/ 545 h 54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78" h="545">
                  <a:moveTo>
                    <a:pt x="241" y="0"/>
                  </a:moveTo>
                  <a:lnTo>
                    <a:pt x="241" y="317"/>
                  </a:lnTo>
                  <a:lnTo>
                    <a:pt x="278" y="317"/>
                  </a:lnTo>
                  <a:lnTo>
                    <a:pt x="278" y="394"/>
                  </a:lnTo>
                  <a:lnTo>
                    <a:pt x="241" y="394"/>
                  </a:lnTo>
                  <a:lnTo>
                    <a:pt x="241" y="545"/>
                  </a:lnTo>
                  <a:lnTo>
                    <a:pt x="151" y="545"/>
                  </a:lnTo>
                  <a:lnTo>
                    <a:pt x="151" y="394"/>
                  </a:lnTo>
                  <a:lnTo>
                    <a:pt x="0" y="394"/>
                  </a:lnTo>
                  <a:lnTo>
                    <a:pt x="0" y="317"/>
                  </a:lnTo>
                  <a:lnTo>
                    <a:pt x="97" y="0"/>
                  </a:lnTo>
                  <a:lnTo>
                    <a:pt x="241" y="0"/>
                  </a:lnTo>
                  <a:close/>
                  <a:moveTo>
                    <a:pt x="151" y="317"/>
                  </a:moveTo>
                  <a:lnTo>
                    <a:pt x="151" y="68"/>
                  </a:lnTo>
                  <a:lnTo>
                    <a:pt x="79" y="317"/>
                  </a:lnTo>
                  <a:lnTo>
                    <a:pt x="151" y="31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18" name="表格 17"/>
          <p:cNvGraphicFramePr>
            <a:graphicFrameLocks noGrp="1"/>
          </p:cNvGraphicFramePr>
          <p:nvPr/>
        </p:nvGraphicFramePr>
        <p:xfrm>
          <a:off x="885825" y="4464050"/>
          <a:ext cx="10987966" cy="1336380"/>
        </p:xfrm>
        <a:graphic>
          <a:graphicData uri="http://schemas.openxmlformats.org/drawingml/2006/table">
            <a:tbl>
              <a:tblPr/>
              <a:tblGrid>
                <a:gridCol w="984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5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58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58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58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73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73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587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1587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1587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10737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5450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1587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4546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8283" marR="8283" marT="82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1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月</a:t>
                      </a:r>
                    </a:p>
                  </a:txBody>
                  <a:tcPr marL="8283" marR="8283" marT="82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2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月</a:t>
                      </a:r>
                    </a:p>
                  </a:txBody>
                  <a:tcPr marL="8283" marR="8283" marT="82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3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月</a:t>
                      </a:r>
                    </a:p>
                  </a:txBody>
                  <a:tcPr marL="8283" marR="8283" marT="82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4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月</a:t>
                      </a:r>
                    </a:p>
                  </a:txBody>
                  <a:tcPr marL="8283" marR="8283" marT="82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5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月</a:t>
                      </a:r>
                    </a:p>
                  </a:txBody>
                  <a:tcPr marL="8283" marR="8283" marT="82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6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月</a:t>
                      </a:r>
                    </a:p>
                  </a:txBody>
                  <a:tcPr marL="8283" marR="8283" marT="82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7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月</a:t>
                      </a:r>
                    </a:p>
                  </a:txBody>
                  <a:tcPr marL="8283" marR="8283" marT="82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8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月</a:t>
                      </a:r>
                    </a:p>
                  </a:txBody>
                  <a:tcPr marL="8283" marR="8283" marT="82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9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月</a:t>
                      </a:r>
                    </a:p>
                  </a:txBody>
                  <a:tcPr marL="8283" marR="8283" marT="82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10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月</a:t>
                      </a:r>
                    </a:p>
                  </a:txBody>
                  <a:tcPr marL="8283" marR="8283" marT="82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11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月</a:t>
                      </a:r>
                    </a:p>
                  </a:txBody>
                  <a:tcPr marL="8283" marR="8283" marT="82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12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月</a:t>
                      </a:r>
                    </a:p>
                  </a:txBody>
                  <a:tcPr marL="8283" marR="8283" marT="82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46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活动时间点</a:t>
                      </a:r>
                    </a:p>
                  </a:txBody>
                  <a:tcPr marL="8283" marR="8283" marT="82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元旦</a:t>
                      </a:r>
                    </a:p>
                  </a:txBody>
                  <a:tcPr marL="8283" marR="8283" marT="82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春节</a:t>
                      </a:r>
                    </a:p>
                  </a:txBody>
                  <a:tcPr marL="8283" marR="8283" marT="82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元宵节</a:t>
                      </a:r>
                    </a:p>
                  </a:txBody>
                  <a:tcPr marL="8283" marR="8283" marT="82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踏青</a:t>
                      </a:r>
                    </a:p>
                  </a:txBody>
                  <a:tcPr marL="8283" marR="8283" marT="82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劳动节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/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母亲节</a:t>
                      </a:r>
                    </a:p>
                  </a:txBody>
                  <a:tcPr marL="8283" marR="8283" marT="82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儿童节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/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端午节</a:t>
                      </a:r>
                    </a:p>
                  </a:txBody>
                  <a:tcPr marL="8283" marR="8283" marT="82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暑假</a:t>
                      </a:r>
                    </a:p>
                  </a:txBody>
                  <a:tcPr marL="8283" marR="8283" marT="82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七夕节</a:t>
                      </a:r>
                    </a:p>
                  </a:txBody>
                  <a:tcPr marL="8283" marR="8283" marT="82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中秋节</a:t>
                      </a:r>
                    </a:p>
                  </a:txBody>
                  <a:tcPr marL="8283" marR="8283" marT="82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国庆节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/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重阳节</a:t>
                      </a:r>
                    </a:p>
                  </a:txBody>
                  <a:tcPr marL="8283" marR="8283" marT="82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双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11/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万圣节</a:t>
                      </a:r>
                    </a:p>
                  </a:txBody>
                  <a:tcPr marL="8283" marR="8283" marT="82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圣诞节</a:t>
                      </a:r>
                    </a:p>
                  </a:txBody>
                  <a:tcPr marL="8283" marR="8283" marT="82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546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活动内容</a:t>
                      </a:r>
                    </a:p>
                  </a:txBody>
                  <a:tcPr marL="8283" marR="8283" marT="82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有奖活动</a:t>
                      </a:r>
                    </a:p>
                  </a:txBody>
                  <a:tcPr marL="8283" marR="8283" marT="82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赠险获客</a:t>
                      </a:r>
                    </a:p>
                  </a:txBody>
                  <a:tcPr marL="8283" marR="8283" marT="82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有奖活动</a:t>
                      </a:r>
                    </a:p>
                  </a:txBody>
                  <a:tcPr marL="8283" marR="8283" marT="82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赠险获客</a:t>
                      </a:r>
                    </a:p>
                  </a:txBody>
                  <a:tcPr marL="8283" marR="8283" marT="82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游戏获客</a:t>
                      </a:r>
                    </a:p>
                  </a:txBody>
                  <a:tcPr marL="8283" marR="8283" marT="82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有奖活动</a:t>
                      </a:r>
                    </a:p>
                  </a:txBody>
                  <a:tcPr marL="8283" marR="8283" marT="82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赠险获客</a:t>
                      </a:r>
                    </a:p>
                  </a:txBody>
                  <a:tcPr marL="8283" marR="8283" marT="82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游戏获客</a:t>
                      </a:r>
                    </a:p>
                  </a:txBody>
                  <a:tcPr marL="8283" marR="8283" marT="82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有奖活动</a:t>
                      </a:r>
                    </a:p>
                  </a:txBody>
                  <a:tcPr marL="8283" marR="8283" marT="82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赠险获客</a:t>
                      </a:r>
                    </a:p>
                  </a:txBody>
                  <a:tcPr marL="8283" marR="8283" marT="82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游戏获客</a:t>
                      </a:r>
                    </a:p>
                  </a:txBody>
                  <a:tcPr marL="8283" marR="8283" marT="82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有奖活动</a:t>
                      </a:r>
                    </a:p>
                  </a:txBody>
                  <a:tcPr marL="8283" marR="8283" marT="82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9" descr="LOGO(LG1)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8F9"/>
              </a:clrFrom>
              <a:clrTo>
                <a:srgbClr val="FFF8F9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631488" y="6264275"/>
            <a:ext cx="1341437" cy="42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文本框 41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841375" y="415925"/>
            <a:ext cx="326243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4000" b="1" dirty="0">
                <a:solidFill>
                  <a:schemeClr val="accent1"/>
                </a:solidFill>
                <a:latin typeface="+mj-ea"/>
                <a:ea typeface="+mj-ea"/>
              </a:rPr>
              <a:t>利用公司资源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0100" y="1498600"/>
            <a:ext cx="10769600" cy="4380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4800" dirty="0"/>
              <a:t>掌</a:t>
            </a:r>
            <a:r>
              <a:rPr lang="en-US" altLang="zh-CN" sz="4800" dirty="0"/>
              <a:t>e</a:t>
            </a:r>
            <a:r>
              <a:rPr lang="zh-CN" altLang="zh-CN" sz="4800" dirty="0"/>
              <a:t>通是公司发布政策、活动、方案的主要工具，需要传达到每一位代理人，</a:t>
            </a:r>
            <a:r>
              <a:rPr lang="zh-CN" altLang="en-US" sz="4800" dirty="0"/>
              <a:t>营销服务部</a:t>
            </a:r>
            <a:r>
              <a:rPr lang="zh-CN" altLang="zh-CN" sz="4800" dirty="0"/>
              <a:t>应针对掌</a:t>
            </a:r>
            <a:r>
              <a:rPr lang="en-US" altLang="zh-CN" sz="4800" dirty="0"/>
              <a:t>e</a:t>
            </a:r>
            <a:r>
              <a:rPr lang="zh-CN" altLang="zh-CN" sz="4800" dirty="0"/>
              <a:t>通推送的所有内容，在早会上宣导</a:t>
            </a:r>
            <a:r>
              <a:rPr lang="zh-CN" altLang="en-US" sz="4800" dirty="0"/>
              <a:t>、</a:t>
            </a:r>
            <a:r>
              <a:rPr lang="zh-CN" altLang="zh-CN" sz="4800" dirty="0"/>
              <a:t>讲解</a:t>
            </a:r>
            <a:r>
              <a:rPr lang="zh-CN" altLang="en-US" sz="4800" dirty="0"/>
              <a:t>！</a:t>
            </a:r>
          </a:p>
        </p:txBody>
      </p:sp>
    </p:spTree>
  </p:cSld>
  <p:clrMapOvr>
    <a:masterClrMapping/>
  </p:clrMapOvr>
  <p:transition spd="med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>
                <a:latin typeface="+mn-lt"/>
                <a:ea typeface="+mn-ea"/>
              </a:rPr>
              <a:t>e7d195523061f1c003d7160bb3852330e69e1b47c664ea0314E9593E18313AD830F940F1AC53C40C0B8B3D93D4DFF44B590F8D4A945ADE53F5D61968231FCAE157B0D7022AA0681C03E9FB4B1E3862D0666331DC31C762E38CCE9B004C881DBFF7ADBD3C08385A60E71AB27ABD5A85EF100AB78BD2C7D6EA1A4D2EC171CAF963D9202BB216975B45</a:t>
            </a:r>
            <a:endParaRPr lang="zh-CN" altLang="en-US" sz="100">
              <a:latin typeface="+mn-lt"/>
              <a:ea typeface="+mn-ea"/>
            </a:endParaRPr>
          </a:p>
        </p:txBody>
      </p:sp>
      <p:pic>
        <p:nvPicPr>
          <p:cNvPr id="8" name="图片 7" descr="口号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02675" y="204788"/>
            <a:ext cx="3279775" cy="1244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2532" name="图片 225" descr="标志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738" y="5927725"/>
            <a:ext cx="1989137" cy="78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矩形 9"/>
          <p:cNvSpPr/>
          <p:nvPr/>
        </p:nvSpPr>
        <p:spPr>
          <a:xfrm>
            <a:off x="3464515" y="2677960"/>
            <a:ext cx="5262980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网络活动创建</a:t>
            </a:r>
          </a:p>
        </p:txBody>
      </p:sp>
    </p:spTree>
  </p:cSld>
  <p:clrMapOvr>
    <a:masterClrMapping/>
  </p:clrMapOvr>
  <p:transition spd="med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>
                <a:latin typeface="+mn-lt"/>
                <a:ea typeface="+mn-ea"/>
              </a:rPr>
              <a:t>e7d195523061f1c003d7160bb3852330e69e1b47c664ea0314E9593E18313AD830F940F1AC53C40C0B8B3D93D4DFF44B590F8D4A945ADE53F5D61968231FCAE157B0D7022AA0681C03E9FB4B1E3862D0666331DC31C762E38CCE9B004C881DBFF7ADBD3C08385A60E71AB27ABD5A85EF100AB78BD2C7D6EA1A4D2EC171CAF963D9202BB216975B45</a:t>
            </a:r>
            <a:endParaRPr lang="zh-CN" altLang="en-US" sz="100">
              <a:latin typeface="+mn-lt"/>
              <a:ea typeface="+mn-ea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2" cstate="screen">
            <a:extLst/>
          </a:blip>
          <a:srcRect/>
          <a:stretch>
            <a:fillRect/>
          </a:stretch>
        </p:blipFill>
        <p:spPr>
          <a:xfrm flipH="1">
            <a:off x="11442700" y="304800"/>
            <a:ext cx="749300" cy="546100"/>
          </a:xfrm>
          <a:custGeom>
            <a:avLst/>
            <a:gdLst>
              <a:gd name="connsiteX0" fmla="*/ 0 w 660400"/>
              <a:gd name="connsiteY0" fmla="*/ 0 h 546100"/>
              <a:gd name="connsiteX1" fmla="*/ 569382 w 660400"/>
              <a:gd name="connsiteY1" fmla="*/ 0 h 546100"/>
              <a:gd name="connsiteX2" fmla="*/ 660400 w 660400"/>
              <a:gd name="connsiteY2" fmla="*/ 91018 h 546100"/>
              <a:gd name="connsiteX3" fmla="*/ 660400 w 660400"/>
              <a:gd name="connsiteY3" fmla="*/ 455082 h 546100"/>
              <a:gd name="connsiteX4" fmla="*/ 569382 w 660400"/>
              <a:gd name="connsiteY4" fmla="*/ 546100 h 546100"/>
              <a:gd name="connsiteX5" fmla="*/ 0 w 660400"/>
              <a:gd name="connsiteY5" fmla="*/ 54610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400" h="546100">
                <a:moveTo>
                  <a:pt x="0" y="0"/>
                </a:moveTo>
                <a:lnTo>
                  <a:pt x="569382" y="0"/>
                </a:lnTo>
                <a:cubicBezTo>
                  <a:pt x="619650" y="0"/>
                  <a:pt x="660400" y="40750"/>
                  <a:pt x="660400" y="91018"/>
                </a:cubicBezTo>
                <a:lnTo>
                  <a:pt x="660400" y="455082"/>
                </a:lnTo>
                <a:cubicBezTo>
                  <a:pt x="660400" y="505350"/>
                  <a:pt x="619650" y="546100"/>
                  <a:pt x="569382" y="546100"/>
                </a:cubicBezTo>
                <a:lnTo>
                  <a:pt x="0" y="546100"/>
                </a:lnTo>
                <a:close/>
              </a:path>
            </a:pathLst>
          </a:custGeom>
          <a:gradFill>
            <a:gsLst>
              <a:gs pos="0">
                <a:srgbClr val="E63E2D"/>
              </a:gs>
              <a:gs pos="100000">
                <a:srgbClr val="88151B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3" name="组合 35"/>
          <p:cNvGrpSpPr>
            <a:grpSpLocks/>
          </p:cNvGrpSpPr>
          <p:nvPr/>
        </p:nvGrpSpPr>
        <p:grpSpPr bwMode="auto">
          <a:xfrm flipH="1">
            <a:off x="11598275" y="155575"/>
            <a:ext cx="581025" cy="844550"/>
            <a:chOff x="23811" y="345968"/>
            <a:chExt cx="511265" cy="844763"/>
          </a:xfrm>
        </p:grpSpPr>
        <p:sp>
          <p:nvSpPr>
            <p:cNvPr id="31" name="直角三角形 30"/>
            <p:cNvSpPr/>
            <p:nvPr/>
          </p:nvSpPr>
          <p:spPr>
            <a:xfrm flipV="1">
              <a:off x="23811" y="1038293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直角三角形 31"/>
            <p:cNvSpPr/>
            <p:nvPr/>
          </p:nvSpPr>
          <p:spPr>
            <a:xfrm flipH="1">
              <a:off x="468389" y="428539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任意多边形: 形状 31"/>
            <p:cNvSpPr/>
            <p:nvPr/>
          </p:nvSpPr>
          <p:spPr>
            <a:xfrm rot="1800000">
              <a:off x="228635" y="345968"/>
              <a:ext cx="101618" cy="844763"/>
            </a:xfrm>
            <a:custGeom>
              <a:avLst/>
              <a:gdLst>
                <a:gd name="connsiteX0" fmla="*/ 0 w 111276"/>
                <a:gd name="connsiteY0" fmla="*/ 64245 h 915899"/>
                <a:gd name="connsiteX1" fmla="*/ 111276 w 111276"/>
                <a:gd name="connsiteY1" fmla="*/ 0 h 915899"/>
                <a:gd name="connsiteX2" fmla="*/ 111276 w 111276"/>
                <a:gd name="connsiteY2" fmla="*/ 851654 h 915899"/>
                <a:gd name="connsiteX3" fmla="*/ 0 w 111276"/>
                <a:gd name="connsiteY3" fmla="*/ 915899 h 91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276" h="915899">
                  <a:moveTo>
                    <a:pt x="0" y="64245"/>
                  </a:moveTo>
                  <a:lnTo>
                    <a:pt x="111276" y="0"/>
                  </a:lnTo>
                  <a:lnTo>
                    <a:pt x="111276" y="851654"/>
                  </a:lnTo>
                  <a:lnTo>
                    <a:pt x="0" y="915899"/>
                  </a:lnTo>
                  <a:close/>
                </a:path>
              </a:pathLst>
            </a:custGeom>
            <a:solidFill>
              <a:srgbClr val="F7A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26632" name="Picture 2" descr="T:\AGY-工作共享\06.部门资料\02.品牌宣传\logo\图片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79063" y="6188075"/>
            <a:ext cx="183515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3" name="TextBox 14"/>
          <p:cNvSpPr txBox="1">
            <a:spLocks noChangeArrowheads="1"/>
          </p:cNvSpPr>
          <p:nvPr/>
        </p:nvSpPr>
        <p:spPr bwMode="auto">
          <a:xfrm>
            <a:off x="8901113" y="306388"/>
            <a:ext cx="2323707" cy="538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网络活动创建</a:t>
            </a:r>
          </a:p>
        </p:txBody>
      </p:sp>
      <p:sp>
        <p:nvSpPr>
          <p:cNvPr id="36" name="文本框 22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8877300" y="2271236"/>
            <a:ext cx="309880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目前分公司可以使用的网络活动都是抽奖形式。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奖品可以使用京东卡、赠险、实物奖励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1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、建议使用</a:t>
            </a:r>
            <a:r>
              <a:rPr lang="en-US" altLang="zh-CN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google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浏览器，部分功能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IE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无法很好的展现。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2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、打开中意在线 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- 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掌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e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通管理 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- 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活动管理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" y="38100"/>
            <a:ext cx="8356600" cy="6685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>
                <a:latin typeface="+mn-lt"/>
                <a:ea typeface="+mn-ea"/>
              </a:rPr>
              <a:t>e7d195523061f1c003d7160bb3852330e69e1b47c664ea0314E9593E18313AD830F940F1AC53C40C0B8B3D93D4DFF44B590F8D4A945ADE53F5D61968231FCAE157B0D7022AA0681C03E9FB4B1E3862D0666331DC31C762E38CCE9B004C881DBFF7ADBD3C08385A60E71AB27ABD5A85EF100AB78BD2C7D6EA1A4D2EC171CAF963D9202BB216975B45</a:t>
            </a:r>
            <a:endParaRPr lang="zh-CN" altLang="en-US" sz="100">
              <a:latin typeface="+mn-lt"/>
              <a:ea typeface="+mn-ea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2" cstate="screen">
            <a:extLst/>
          </a:blip>
          <a:srcRect/>
          <a:stretch>
            <a:fillRect/>
          </a:stretch>
        </p:blipFill>
        <p:spPr>
          <a:xfrm flipH="1">
            <a:off x="11442700" y="304800"/>
            <a:ext cx="749300" cy="546100"/>
          </a:xfrm>
          <a:custGeom>
            <a:avLst/>
            <a:gdLst>
              <a:gd name="connsiteX0" fmla="*/ 0 w 660400"/>
              <a:gd name="connsiteY0" fmla="*/ 0 h 546100"/>
              <a:gd name="connsiteX1" fmla="*/ 569382 w 660400"/>
              <a:gd name="connsiteY1" fmla="*/ 0 h 546100"/>
              <a:gd name="connsiteX2" fmla="*/ 660400 w 660400"/>
              <a:gd name="connsiteY2" fmla="*/ 91018 h 546100"/>
              <a:gd name="connsiteX3" fmla="*/ 660400 w 660400"/>
              <a:gd name="connsiteY3" fmla="*/ 455082 h 546100"/>
              <a:gd name="connsiteX4" fmla="*/ 569382 w 660400"/>
              <a:gd name="connsiteY4" fmla="*/ 546100 h 546100"/>
              <a:gd name="connsiteX5" fmla="*/ 0 w 660400"/>
              <a:gd name="connsiteY5" fmla="*/ 54610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400" h="546100">
                <a:moveTo>
                  <a:pt x="0" y="0"/>
                </a:moveTo>
                <a:lnTo>
                  <a:pt x="569382" y="0"/>
                </a:lnTo>
                <a:cubicBezTo>
                  <a:pt x="619650" y="0"/>
                  <a:pt x="660400" y="40750"/>
                  <a:pt x="660400" y="91018"/>
                </a:cubicBezTo>
                <a:lnTo>
                  <a:pt x="660400" y="455082"/>
                </a:lnTo>
                <a:cubicBezTo>
                  <a:pt x="660400" y="505350"/>
                  <a:pt x="619650" y="546100"/>
                  <a:pt x="569382" y="546100"/>
                </a:cubicBezTo>
                <a:lnTo>
                  <a:pt x="0" y="546100"/>
                </a:lnTo>
                <a:close/>
              </a:path>
            </a:pathLst>
          </a:custGeom>
          <a:gradFill>
            <a:gsLst>
              <a:gs pos="0">
                <a:srgbClr val="E63E2D"/>
              </a:gs>
              <a:gs pos="100000">
                <a:srgbClr val="88151B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3" name="组合 35"/>
          <p:cNvGrpSpPr>
            <a:grpSpLocks/>
          </p:cNvGrpSpPr>
          <p:nvPr/>
        </p:nvGrpSpPr>
        <p:grpSpPr bwMode="auto">
          <a:xfrm flipH="1">
            <a:off x="11598275" y="155575"/>
            <a:ext cx="581025" cy="844550"/>
            <a:chOff x="23811" y="345968"/>
            <a:chExt cx="511265" cy="844763"/>
          </a:xfrm>
        </p:grpSpPr>
        <p:sp>
          <p:nvSpPr>
            <p:cNvPr id="31" name="直角三角形 30"/>
            <p:cNvSpPr/>
            <p:nvPr/>
          </p:nvSpPr>
          <p:spPr>
            <a:xfrm flipV="1">
              <a:off x="23811" y="1038293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直角三角形 31"/>
            <p:cNvSpPr/>
            <p:nvPr/>
          </p:nvSpPr>
          <p:spPr>
            <a:xfrm flipH="1">
              <a:off x="468389" y="428539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任意多边形: 形状 31"/>
            <p:cNvSpPr/>
            <p:nvPr/>
          </p:nvSpPr>
          <p:spPr>
            <a:xfrm rot="1800000">
              <a:off x="228635" y="345968"/>
              <a:ext cx="101618" cy="844763"/>
            </a:xfrm>
            <a:custGeom>
              <a:avLst/>
              <a:gdLst>
                <a:gd name="connsiteX0" fmla="*/ 0 w 111276"/>
                <a:gd name="connsiteY0" fmla="*/ 64245 h 915899"/>
                <a:gd name="connsiteX1" fmla="*/ 111276 w 111276"/>
                <a:gd name="connsiteY1" fmla="*/ 0 h 915899"/>
                <a:gd name="connsiteX2" fmla="*/ 111276 w 111276"/>
                <a:gd name="connsiteY2" fmla="*/ 851654 h 915899"/>
                <a:gd name="connsiteX3" fmla="*/ 0 w 111276"/>
                <a:gd name="connsiteY3" fmla="*/ 915899 h 91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276" h="915899">
                  <a:moveTo>
                    <a:pt x="0" y="64245"/>
                  </a:moveTo>
                  <a:lnTo>
                    <a:pt x="111276" y="0"/>
                  </a:lnTo>
                  <a:lnTo>
                    <a:pt x="111276" y="851654"/>
                  </a:lnTo>
                  <a:lnTo>
                    <a:pt x="0" y="915899"/>
                  </a:lnTo>
                  <a:close/>
                </a:path>
              </a:pathLst>
            </a:custGeom>
            <a:solidFill>
              <a:srgbClr val="F7A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26632" name="Picture 2" descr="T:\AGY-工作共享\06.部门资料\02.品牌宣传\logo\图片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79063" y="6188075"/>
            <a:ext cx="183515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3" name="TextBox 14"/>
          <p:cNvSpPr txBox="1">
            <a:spLocks noChangeArrowheads="1"/>
          </p:cNvSpPr>
          <p:nvPr/>
        </p:nvSpPr>
        <p:spPr bwMode="auto">
          <a:xfrm>
            <a:off x="8901113" y="306388"/>
            <a:ext cx="2323707" cy="538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网络活动创建</a:t>
            </a:r>
          </a:p>
        </p:txBody>
      </p:sp>
      <p:sp>
        <p:nvSpPr>
          <p:cNvPr id="36" name="文本框 22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8877300" y="2271236"/>
            <a:ext cx="309880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基础设置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开始日期、结束日期：在此期间内活动才可以使用。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活动性质：免费活动由公司承担费用、自费活动由营销员承担费用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活动份数：事先确定好各奖项份数和总份数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每人可抽奖几次：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代理人是否可抽奖：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85725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>
                <a:latin typeface="+mn-lt"/>
                <a:ea typeface="+mn-ea"/>
              </a:rPr>
              <a:t>e7d195523061f1c003d7160bb3852330e69e1b47c664ea0314E9593E18313AD830F940F1AC53C40C0B8B3D93D4DFF44B590F8D4A945ADE53F5D61968231FCAE157B0D7022AA0681C03E9FB4B1E3862D0666331DC31C762E38CCE9B004C881DBFF7ADBD3C08385A60E71AB27ABD5A85EF100AB78BD2C7D6EA1A4D2EC171CAF963D9202BB216975B45</a:t>
            </a:r>
            <a:endParaRPr lang="zh-CN" altLang="en-US" sz="100">
              <a:latin typeface="+mn-lt"/>
              <a:ea typeface="+mn-ea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2" cstate="screen">
            <a:extLst/>
          </a:blip>
          <a:srcRect/>
          <a:stretch>
            <a:fillRect/>
          </a:stretch>
        </p:blipFill>
        <p:spPr>
          <a:xfrm flipH="1">
            <a:off x="11442700" y="304800"/>
            <a:ext cx="749300" cy="546100"/>
          </a:xfrm>
          <a:custGeom>
            <a:avLst/>
            <a:gdLst>
              <a:gd name="connsiteX0" fmla="*/ 0 w 660400"/>
              <a:gd name="connsiteY0" fmla="*/ 0 h 546100"/>
              <a:gd name="connsiteX1" fmla="*/ 569382 w 660400"/>
              <a:gd name="connsiteY1" fmla="*/ 0 h 546100"/>
              <a:gd name="connsiteX2" fmla="*/ 660400 w 660400"/>
              <a:gd name="connsiteY2" fmla="*/ 91018 h 546100"/>
              <a:gd name="connsiteX3" fmla="*/ 660400 w 660400"/>
              <a:gd name="connsiteY3" fmla="*/ 455082 h 546100"/>
              <a:gd name="connsiteX4" fmla="*/ 569382 w 660400"/>
              <a:gd name="connsiteY4" fmla="*/ 546100 h 546100"/>
              <a:gd name="connsiteX5" fmla="*/ 0 w 660400"/>
              <a:gd name="connsiteY5" fmla="*/ 54610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400" h="546100">
                <a:moveTo>
                  <a:pt x="0" y="0"/>
                </a:moveTo>
                <a:lnTo>
                  <a:pt x="569382" y="0"/>
                </a:lnTo>
                <a:cubicBezTo>
                  <a:pt x="619650" y="0"/>
                  <a:pt x="660400" y="40750"/>
                  <a:pt x="660400" y="91018"/>
                </a:cubicBezTo>
                <a:lnTo>
                  <a:pt x="660400" y="455082"/>
                </a:lnTo>
                <a:cubicBezTo>
                  <a:pt x="660400" y="505350"/>
                  <a:pt x="619650" y="546100"/>
                  <a:pt x="569382" y="546100"/>
                </a:cubicBezTo>
                <a:lnTo>
                  <a:pt x="0" y="546100"/>
                </a:lnTo>
                <a:close/>
              </a:path>
            </a:pathLst>
          </a:custGeom>
          <a:gradFill>
            <a:gsLst>
              <a:gs pos="0">
                <a:srgbClr val="E63E2D"/>
              </a:gs>
              <a:gs pos="100000">
                <a:srgbClr val="88151B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3" name="组合 35"/>
          <p:cNvGrpSpPr>
            <a:grpSpLocks/>
          </p:cNvGrpSpPr>
          <p:nvPr/>
        </p:nvGrpSpPr>
        <p:grpSpPr bwMode="auto">
          <a:xfrm flipH="1">
            <a:off x="11598275" y="155575"/>
            <a:ext cx="581025" cy="844550"/>
            <a:chOff x="23811" y="345968"/>
            <a:chExt cx="511265" cy="844763"/>
          </a:xfrm>
        </p:grpSpPr>
        <p:sp>
          <p:nvSpPr>
            <p:cNvPr id="31" name="直角三角形 30"/>
            <p:cNvSpPr/>
            <p:nvPr/>
          </p:nvSpPr>
          <p:spPr>
            <a:xfrm flipV="1">
              <a:off x="23811" y="1038293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直角三角形 31"/>
            <p:cNvSpPr/>
            <p:nvPr/>
          </p:nvSpPr>
          <p:spPr>
            <a:xfrm flipH="1">
              <a:off x="468389" y="428539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任意多边形: 形状 31"/>
            <p:cNvSpPr/>
            <p:nvPr/>
          </p:nvSpPr>
          <p:spPr>
            <a:xfrm rot="1800000">
              <a:off x="228635" y="345968"/>
              <a:ext cx="101618" cy="844763"/>
            </a:xfrm>
            <a:custGeom>
              <a:avLst/>
              <a:gdLst>
                <a:gd name="connsiteX0" fmla="*/ 0 w 111276"/>
                <a:gd name="connsiteY0" fmla="*/ 64245 h 915899"/>
                <a:gd name="connsiteX1" fmla="*/ 111276 w 111276"/>
                <a:gd name="connsiteY1" fmla="*/ 0 h 915899"/>
                <a:gd name="connsiteX2" fmla="*/ 111276 w 111276"/>
                <a:gd name="connsiteY2" fmla="*/ 851654 h 915899"/>
                <a:gd name="connsiteX3" fmla="*/ 0 w 111276"/>
                <a:gd name="connsiteY3" fmla="*/ 915899 h 91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276" h="915899">
                  <a:moveTo>
                    <a:pt x="0" y="64245"/>
                  </a:moveTo>
                  <a:lnTo>
                    <a:pt x="111276" y="0"/>
                  </a:lnTo>
                  <a:lnTo>
                    <a:pt x="111276" y="851654"/>
                  </a:lnTo>
                  <a:lnTo>
                    <a:pt x="0" y="915899"/>
                  </a:lnTo>
                  <a:close/>
                </a:path>
              </a:pathLst>
            </a:custGeom>
            <a:solidFill>
              <a:srgbClr val="F7A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26632" name="Picture 2" descr="T:\AGY-工作共享\06.部门资料\02.品牌宣传\logo\图片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79063" y="6188075"/>
            <a:ext cx="183515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3" name="TextBox 14"/>
          <p:cNvSpPr txBox="1">
            <a:spLocks noChangeArrowheads="1"/>
          </p:cNvSpPr>
          <p:nvPr/>
        </p:nvSpPr>
        <p:spPr bwMode="auto">
          <a:xfrm>
            <a:off x="8901113" y="306388"/>
            <a:ext cx="2323707" cy="538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网络活动创建</a:t>
            </a:r>
          </a:p>
        </p:txBody>
      </p:sp>
      <p:sp>
        <p:nvSpPr>
          <p:cNvPr id="36" name="文本框 22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8877300" y="2271236"/>
            <a:ext cx="309880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奖项设置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可以设置多个奖项，奖品可以使用京东卡、赠险、实物奖励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奖项显示位置：在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9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宫格中的位置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奖项图片：上传图片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奖项明细：上传固定格式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excel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表（京东卡号、卡密）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85725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>
                <a:latin typeface="+mn-lt"/>
                <a:ea typeface="+mn-ea"/>
              </a:rPr>
              <a:t>e7d195523061f1c003d7160bb3852330e69e1b47c664ea0314E9593E18313AD830F940F1AC53C40C0B8B3D93D4DFF44B590F8D4A945ADE53F5D61968231FCAE157B0D7022AA0681C03E9FB4B1E3862D0666331DC31C762E38CCE9B004C881DBFF7ADBD3C08385A60E71AB27ABD5A85EF100AB78BD2C7D6EA1A4D2EC171CAF963D9202BB216975B45</a:t>
            </a:r>
            <a:endParaRPr lang="zh-CN" altLang="en-US" sz="100">
              <a:latin typeface="+mn-lt"/>
              <a:ea typeface="+mn-ea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2" cstate="screen">
            <a:extLst/>
          </a:blip>
          <a:srcRect/>
          <a:stretch>
            <a:fillRect/>
          </a:stretch>
        </p:blipFill>
        <p:spPr>
          <a:xfrm flipH="1">
            <a:off x="11442700" y="304800"/>
            <a:ext cx="749300" cy="546100"/>
          </a:xfrm>
          <a:custGeom>
            <a:avLst/>
            <a:gdLst>
              <a:gd name="connsiteX0" fmla="*/ 0 w 660400"/>
              <a:gd name="connsiteY0" fmla="*/ 0 h 546100"/>
              <a:gd name="connsiteX1" fmla="*/ 569382 w 660400"/>
              <a:gd name="connsiteY1" fmla="*/ 0 h 546100"/>
              <a:gd name="connsiteX2" fmla="*/ 660400 w 660400"/>
              <a:gd name="connsiteY2" fmla="*/ 91018 h 546100"/>
              <a:gd name="connsiteX3" fmla="*/ 660400 w 660400"/>
              <a:gd name="connsiteY3" fmla="*/ 455082 h 546100"/>
              <a:gd name="connsiteX4" fmla="*/ 569382 w 660400"/>
              <a:gd name="connsiteY4" fmla="*/ 546100 h 546100"/>
              <a:gd name="connsiteX5" fmla="*/ 0 w 660400"/>
              <a:gd name="connsiteY5" fmla="*/ 54610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400" h="546100">
                <a:moveTo>
                  <a:pt x="0" y="0"/>
                </a:moveTo>
                <a:lnTo>
                  <a:pt x="569382" y="0"/>
                </a:lnTo>
                <a:cubicBezTo>
                  <a:pt x="619650" y="0"/>
                  <a:pt x="660400" y="40750"/>
                  <a:pt x="660400" y="91018"/>
                </a:cubicBezTo>
                <a:lnTo>
                  <a:pt x="660400" y="455082"/>
                </a:lnTo>
                <a:cubicBezTo>
                  <a:pt x="660400" y="505350"/>
                  <a:pt x="619650" y="546100"/>
                  <a:pt x="569382" y="546100"/>
                </a:cubicBezTo>
                <a:lnTo>
                  <a:pt x="0" y="546100"/>
                </a:lnTo>
                <a:close/>
              </a:path>
            </a:pathLst>
          </a:custGeom>
          <a:gradFill>
            <a:gsLst>
              <a:gs pos="0">
                <a:srgbClr val="E63E2D"/>
              </a:gs>
              <a:gs pos="100000">
                <a:srgbClr val="88151B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3" name="组合 35"/>
          <p:cNvGrpSpPr>
            <a:grpSpLocks/>
          </p:cNvGrpSpPr>
          <p:nvPr/>
        </p:nvGrpSpPr>
        <p:grpSpPr bwMode="auto">
          <a:xfrm flipH="1">
            <a:off x="11598275" y="155575"/>
            <a:ext cx="581025" cy="844550"/>
            <a:chOff x="23811" y="345968"/>
            <a:chExt cx="511265" cy="844763"/>
          </a:xfrm>
        </p:grpSpPr>
        <p:sp>
          <p:nvSpPr>
            <p:cNvPr id="31" name="直角三角形 30"/>
            <p:cNvSpPr/>
            <p:nvPr/>
          </p:nvSpPr>
          <p:spPr>
            <a:xfrm flipV="1">
              <a:off x="23811" y="1038293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直角三角形 31"/>
            <p:cNvSpPr/>
            <p:nvPr/>
          </p:nvSpPr>
          <p:spPr>
            <a:xfrm flipH="1">
              <a:off x="468389" y="428539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任意多边形: 形状 31"/>
            <p:cNvSpPr/>
            <p:nvPr/>
          </p:nvSpPr>
          <p:spPr>
            <a:xfrm rot="1800000">
              <a:off x="228635" y="345968"/>
              <a:ext cx="101618" cy="844763"/>
            </a:xfrm>
            <a:custGeom>
              <a:avLst/>
              <a:gdLst>
                <a:gd name="connsiteX0" fmla="*/ 0 w 111276"/>
                <a:gd name="connsiteY0" fmla="*/ 64245 h 915899"/>
                <a:gd name="connsiteX1" fmla="*/ 111276 w 111276"/>
                <a:gd name="connsiteY1" fmla="*/ 0 h 915899"/>
                <a:gd name="connsiteX2" fmla="*/ 111276 w 111276"/>
                <a:gd name="connsiteY2" fmla="*/ 851654 h 915899"/>
                <a:gd name="connsiteX3" fmla="*/ 0 w 111276"/>
                <a:gd name="connsiteY3" fmla="*/ 915899 h 91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276" h="915899">
                  <a:moveTo>
                    <a:pt x="0" y="64245"/>
                  </a:moveTo>
                  <a:lnTo>
                    <a:pt x="111276" y="0"/>
                  </a:lnTo>
                  <a:lnTo>
                    <a:pt x="111276" y="851654"/>
                  </a:lnTo>
                  <a:lnTo>
                    <a:pt x="0" y="915899"/>
                  </a:lnTo>
                  <a:close/>
                </a:path>
              </a:pathLst>
            </a:custGeom>
            <a:solidFill>
              <a:srgbClr val="F7A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26632" name="Picture 2" descr="T:\AGY-工作共享\06.部门资料\02.品牌宣传\logo\图片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79063" y="6188075"/>
            <a:ext cx="183515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3" name="TextBox 14"/>
          <p:cNvSpPr txBox="1">
            <a:spLocks noChangeArrowheads="1"/>
          </p:cNvSpPr>
          <p:nvPr/>
        </p:nvSpPr>
        <p:spPr bwMode="auto">
          <a:xfrm>
            <a:off x="8901113" y="306388"/>
            <a:ext cx="2323707" cy="538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网络活动创建</a:t>
            </a:r>
          </a:p>
        </p:txBody>
      </p:sp>
      <p:sp>
        <p:nvSpPr>
          <p:cNvPr id="36" name="文本框 22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8877300" y="2271236"/>
            <a:ext cx="309880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领取客户列表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可查询网络活动开展情况，领取数量，获客人数等。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85725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>
                <a:latin typeface="+mn-lt"/>
                <a:ea typeface="+mn-ea"/>
              </a:rPr>
              <a:t>e7d195523061f1c003d7160bb3852330e69e1b47c664ea0314E9593E18313AD830F940F1AC53C40C0B8B3D93D4DFF44B590F8D4A945ADE53F5D61968231FCAE157B0D7022AA0681C03E9FB4B1E3862D0666331DC31C762E38CCE9B004C881DBFF7ADBD3C08385A60E71AB27ABD5A85EF100AB78BD2C7D6EA1A4D2EC171CAF963D9202BB216975B45</a:t>
            </a:r>
            <a:endParaRPr lang="zh-CN" altLang="en-US" sz="100">
              <a:latin typeface="+mn-lt"/>
              <a:ea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E63E2D"/>
              </a:gs>
              <a:gs pos="89000">
                <a:srgbClr val="88151B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49158" name="图片 9"/>
          <p:cNvPicPr>
            <a:picLocks noChangeAspect="1"/>
          </p:cNvPicPr>
          <p:nvPr/>
        </p:nvPicPr>
        <p:blipFill>
          <a:blip r:embed="rId2" cstate="print"/>
          <a:srcRect l="-40" r="100000" b="29318"/>
          <a:stretch>
            <a:fillRect/>
          </a:stretch>
        </p:blipFill>
        <p:spPr bwMode="auto">
          <a:xfrm>
            <a:off x="-4763" y="0"/>
            <a:ext cx="4763" cy="484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组合 216"/>
          <p:cNvGrpSpPr>
            <a:grpSpLocks/>
          </p:cNvGrpSpPr>
          <p:nvPr/>
        </p:nvGrpSpPr>
        <p:grpSpPr bwMode="auto">
          <a:xfrm>
            <a:off x="7938" y="3175"/>
            <a:ext cx="12184062" cy="6843713"/>
            <a:chOff x="7938" y="0"/>
            <a:chExt cx="12184062" cy="6962775"/>
          </a:xfrm>
        </p:grpSpPr>
        <p:grpSp>
          <p:nvGrpSpPr>
            <p:cNvPr id="4" name="组合 217"/>
            <p:cNvGrpSpPr/>
            <p:nvPr/>
          </p:nvGrpSpPr>
          <p:grpSpPr>
            <a:xfrm>
              <a:off x="1228725" y="0"/>
              <a:ext cx="9745662" cy="6267451"/>
              <a:chOff x="1225550" y="3175"/>
              <a:chExt cx="9745662" cy="6267451"/>
            </a:xfrm>
            <a:solidFill>
              <a:srgbClr val="808184">
                <a:alpha val="10000"/>
              </a:srgbClr>
            </a:solidFill>
          </p:grpSpPr>
          <p:sp>
            <p:nvSpPr>
              <p:cNvPr id="237" name="Freeform 30"/>
              <p:cNvSpPr>
                <a:spLocks/>
              </p:cNvSpPr>
              <p:nvPr/>
            </p:nvSpPr>
            <p:spPr bwMode="auto">
              <a:xfrm>
                <a:off x="2443163" y="5573713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8" name="Freeform 31"/>
              <p:cNvSpPr>
                <a:spLocks/>
              </p:cNvSpPr>
              <p:nvPr/>
            </p:nvSpPr>
            <p:spPr bwMode="auto">
              <a:xfrm>
                <a:off x="3659188" y="5573713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9" name="Freeform 38"/>
              <p:cNvSpPr>
                <a:spLocks/>
              </p:cNvSpPr>
              <p:nvPr/>
            </p:nvSpPr>
            <p:spPr bwMode="auto">
              <a:xfrm>
                <a:off x="7316788" y="5573713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0" name="Freeform 39"/>
              <p:cNvSpPr>
                <a:spLocks/>
              </p:cNvSpPr>
              <p:nvPr/>
            </p:nvSpPr>
            <p:spPr bwMode="auto">
              <a:xfrm>
                <a:off x="8534400" y="5573713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1" name="Freeform 47"/>
              <p:cNvSpPr>
                <a:spLocks/>
              </p:cNvSpPr>
              <p:nvPr/>
            </p:nvSpPr>
            <p:spPr bwMode="auto">
              <a:xfrm>
                <a:off x="1225550" y="4876800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2" name="Freeform 54"/>
              <p:cNvSpPr>
                <a:spLocks/>
              </p:cNvSpPr>
              <p:nvPr/>
            </p:nvSpPr>
            <p:spPr bwMode="auto">
              <a:xfrm>
                <a:off x="4879975" y="4876800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3" name="Freeform 55"/>
              <p:cNvSpPr>
                <a:spLocks/>
              </p:cNvSpPr>
              <p:nvPr/>
            </p:nvSpPr>
            <p:spPr bwMode="auto">
              <a:xfrm>
                <a:off x="6096000" y="4876800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4" name="Freeform 62"/>
              <p:cNvSpPr>
                <a:spLocks/>
              </p:cNvSpPr>
              <p:nvPr/>
            </p:nvSpPr>
            <p:spPr bwMode="auto">
              <a:xfrm>
                <a:off x="9750425" y="4876800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5" name="Freeform 70"/>
              <p:cNvSpPr>
                <a:spLocks/>
              </p:cNvSpPr>
              <p:nvPr/>
            </p:nvSpPr>
            <p:spPr bwMode="auto">
              <a:xfrm>
                <a:off x="2443163" y="4181475"/>
                <a:ext cx="1216025" cy="695325"/>
              </a:xfrm>
              <a:custGeom>
                <a:avLst/>
                <a:gdLst>
                  <a:gd name="T0" fmla="*/ 0 w 766"/>
                  <a:gd name="T1" fmla="*/ 438 h 438"/>
                  <a:gd name="T2" fmla="*/ 0 w 766"/>
                  <a:gd name="T3" fmla="*/ 0 h 438"/>
                  <a:gd name="T4" fmla="*/ 766 w 766"/>
                  <a:gd name="T5" fmla="*/ 0 h 438"/>
                  <a:gd name="T6" fmla="*/ 0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6" name="Freeform 71"/>
              <p:cNvSpPr>
                <a:spLocks/>
              </p:cNvSpPr>
              <p:nvPr/>
            </p:nvSpPr>
            <p:spPr bwMode="auto">
              <a:xfrm>
                <a:off x="3659188" y="4181475"/>
                <a:ext cx="1220787" cy="695325"/>
              </a:xfrm>
              <a:custGeom>
                <a:avLst/>
                <a:gdLst>
                  <a:gd name="T0" fmla="*/ 769 w 769"/>
                  <a:gd name="T1" fmla="*/ 438 h 438"/>
                  <a:gd name="T2" fmla="*/ 0 w 769"/>
                  <a:gd name="T3" fmla="*/ 438 h 438"/>
                  <a:gd name="T4" fmla="*/ 769 w 769"/>
                  <a:gd name="T5" fmla="*/ 0 h 438"/>
                  <a:gd name="T6" fmla="*/ 769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769" y="438"/>
                    </a:moveTo>
                    <a:lnTo>
                      <a:pt x="0" y="438"/>
                    </a:lnTo>
                    <a:lnTo>
                      <a:pt x="769" y="0"/>
                    </a:lnTo>
                    <a:lnTo>
                      <a:pt x="769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7" name="Freeform 78"/>
              <p:cNvSpPr>
                <a:spLocks/>
              </p:cNvSpPr>
              <p:nvPr/>
            </p:nvSpPr>
            <p:spPr bwMode="auto">
              <a:xfrm>
                <a:off x="7316788" y="4181475"/>
                <a:ext cx="1217612" cy="695325"/>
              </a:xfrm>
              <a:custGeom>
                <a:avLst/>
                <a:gdLst>
                  <a:gd name="T0" fmla="*/ 0 w 767"/>
                  <a:gd name="T1" fmla="*/ 438 h 438"/>
                  <a:gd name="T2" fmla="*/ 0 w 767"/>
                  <a:gd name="T3" fmla="*/ 0 h 438"/>
                  <a:gd name="T4" fmla="*/ 767 w 767"/>
                  <a:gd name="T5" fmla="*/ 0 h 438"/>
                  <a:gd name="T6" fmla="*/ 0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8" name="Freeform 79"/>
              <p:cNvSpPr>
                <a:spLocks/>
              </p:cNvSpPr>
              <p:nvPr/>
            </p:nvSpPr>
            <p:spPr bwMode="auto">
              <a:xfrm>
                <a:off x="8534400" y="4181475"/>
                <a:ext cx="1216025" cy="695325"/>
              </a:xfrm>
              <a:custGeom>
                <a:avLst/>
                <a:gdLst>
                  <a:gd name="T0" fmla="*/ 766 w 766"/>
                  <a:gd name="T1" fmla="*/ 438 h 438"/>
                  <a:gd name="T2" fmla="*/ 0 w 766"/>
                  <a:gd name="T3" fmla="*/ 438 h 438"/>
                  <a:gd name="T4" fmla="*/ 766 w 766"/>
                  <a:gd name="T5" fmla="*/ 0 h 438"/>
                  <a:gd name="T6" fmla="*/ 766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766" y="438"/>
                    </a:moveTo>
                    <a:lnTo>
                      <a:pt x="0" y="438"/>
                    </a:lnTo>
                    <a:lnTo>
                      <a:pt x="766" y="0"/>
                    </a:lnTo>
                    <a:lnTo>
                      <a:pt x="766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9" name="Freeform 87"/>
              <p:cNvSpPr>
                <a:spLocks/>
              </p:cNvSpPr>
              <p:nvPr/>
            </p:nvSpPr>
            <p:spPr bwMode="auto">
              <a:xfrm>
                <a:off x="1225550" y="3484563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0" name="Freeform 94"/>
              <p:cNvSpPr>
                <a:spLocks/>
              </p:cNvSpPr>
              <p:nvPr/>
            </p:nvSpPr>
            <p:spPr bwMode="auto">
              <a:xfrm>
                <a:off x="4879975" y="3484563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1" name="Freeform 95"/>
              <p:cNvSpPr>
                <a:spLocks/>
              </p:cNvSpPr>
              <p:nvPr/>
            </p:nvSpPr>
            <p:spPr bwMode="auto">
              <a:xfrm>
                <a:off x="6096000" y="3484563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2" name="Freeform 102"/>
              <p:cNvSpPr>
                <a:spLocks/>
              </p:cNvSpPr>
              <p:nvPr/>
            </p:nvSpPr>
            <p:spPr bwMode="auto">
              <a:xfrm>
                <a:off x="9750425" y="3484563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3" name="Freeform 110"/>
              <p:cNvSpPr>
                <a:spLocks/>
              </p:cNvSpPr>
              <p:nvPr/>
            </p:nvSpPr>
            <p:spPr bwMode="auto">
              <a:xfrm>
                <a:off x="2443163" y="2787650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4" name="Freeform 111"/>
              <p:cNvSpPr>
                <a:spLocks/>
              </p:cNvSpPr>
              <p:nvPr/>
            </p:nvSpPr>
            <p:spPr bwMode="auto">
              <a:xfrm>
                <a:off x="3659188" y="2787650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5" name="Freeform 118"/>
              <p:cNvSpPr>
                <a:spLocks/>
              </p:cNvSpPr>
              <p:nvPr/>
            </p:nvSpPr>
            <p:spPr bwMode="auto">
              <a:xfrm>
                <a:off x="7316788" y="2787650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6" name="Freeform 119"/>
              <p:cNvSpPr>
                <a:spLocks/>
              </p:cNvSpPr>
              <p:nvPr/>
            </p:nvSpPr>
            <p:spPr bwMode="auto">
              <a:xfrm>
                <a:off x="8534400" y="2787650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7" name="Freeform 127"/>
              <p:cNvSpPr>
                <a:spLocks/>
              </p:cNvSpPr>
              <p:nvPr/>
            </p:nvSpPr>
            <p:spPr bwMode="auto">
              <a:xfrm>
                <a:off x="1225550" y="2092325"/>
                <a:ext cx="1217612" cy="695325"/>
              </a:xfrm>
              <a:custGeom>
                <a:avLst/>
                <a:gdLst>
                  <a:gd name="T0" fmla="*/ 767 w 767"/>
                  <a:gd name="T1" fmla="*/ 438 h 438"/>
                  <a:gd name="T2" fmla="*/ 0 w 767"/>
                  <a:gd name="T3" fmla="*/ 438 h 438"/>
                  <a:gd name="T4" fmla="*/ 767 w 767"/>
                  <a:gd name="T5" fmla="*/ 0 h 438"/>
                  <a:gd name="T6" fmla="*/ 767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767" y="438"/>
                    </a:moveTo>
                    <a:lnTo>
                      <a:pt x="0" y="438"/>
                    </a:lnTo>
                    <a:lnTo>
                      <a:pt x="767" y="0"/>
                    </a:lnTo>
                    <a:lnTo>
                      <a:pt x="767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8" name="Freeform 134"/>
              <p:cNvSpPr>
                <a:spLocks/>
              </p:cNvSpPr>
              <p:nvPr/>
            </p:nvSpPr>
            <p:spPr bwMode="auto">
              <a:xfrm>
                <a:off x="4879975" y="2092325"/>
                <a:ext cx="1216025" cy="695325"/>
              </a:xfrm>
              <a:custGeom>
                <a:avLst/>
                <a:gdLst>
                  <a:gd name="T0" fmla="*/ 0 w 766"/>
                  <a:gd name="T1" fmla="*/ 438 h 438"/>
                  <a:gd name="T2" fmla="*/ 0 w 766"/>
                  <a:gd name="T3" fmla="*/ 0 h 438"/>
                  <a:gd name="T4" fmla="*/ 766 w 766"/>
                  <a:gd name="T5" fmla="*/ 0 h 438"/>
                  <a:gd name="T6" fmla="*/ 0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9" name="Freeform 135"/>
              <p:cNvSpPr>
                <a:spLocks/>
              </p:cNvSpPr>
              <p:nvPr/>
            </p:nvSpPr>
            <p:spPr bwMode="auto">
              <a:xfrm>
                <a:off x="6096000" y="2092325"/>
                <a:ext cx="1220787" cy="695325"/>
              </a:xfrm>
              <a:custGeom>
                <a:avLst/>
                <a:gdLst>
                  <a:gd name="T0" fmla="*/ 769 w 769"/>
                  <a:gd name="T1" fmla="*/ 438 h 438"/>
                  <a:gd name="T2" fmla="*/ 0 w 769"/>
                  <a:gd name="T3" fmla="*/ 438 h 438"/>
                  <a:gd name="T4" fmla="*/ 769 w 769"/>
                  <a:gd name="T5" fmla="*/ 0 h 438"/>
                  <a:gd name="T6" fmla="*/ 769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769" y="438"/>
                    </a:moveTo>
                    <a:lnTo>
                      <a:pt x="0" y="438"/>
                    </a:lnTo>
                    <a:lnTo>
                      <a:pt x="769" y="0"/>
                    </a:lnTo>
                    <a:lnTo>
                      <a:pt x="769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0" name="Freeform 142"/>
              <p:cNvSpPr>
                <a:spLocks/>
              </p:cNvSpPr>
              <p:nvPr/>
            </p:nvSpPr>
            <p:spPr bwMode="auto">
              <a:xfrm>
                <a:off x="9750425" y="2092325"/>
                <a:ext cx="1220787" cy="695325"/>
              </a:xfrm>
              <a:custGeom>
                <a:avLst/>
                <a:gdLst>
                  <a:gd name="T0" fmla="*/ 0 w 769"/>
                  <a:gd name="T1" fmla="*/ 438 h 438"/>
                  <a:gd name="T2" fmla="*/ 0 w 769"/>
                  <a:gd name="T3" fmla="*/ 0 h 438"/>
                  <a:gd name="T4" fmla="*/ 769 w 769"/>
                  <a:gd name="T5" fmla="*/ 0 h 438"/>
                  <a:gd name="T6" fmla="*/ 0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1" name="Freeform 150"/>
              <p:cNvSpPr>
                <a:spLocks/>
              </p:cNvSpPr>
              <p:nvPr/>
            </p:nvSpPr>
            <p:spPr bwMode="auto">
              <a:xfrm>
                <a:off x="2443163" y="1395413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2" name="Freeform 151"/>
              <p:cNvSpPr>
                <a:spLocks/>
              </p:cNvSpPr>
              <p:nvPr/>
            </p:nvSpPr>
            <p:spPr bwMode="auto">
              <a:xfrm>
                <a:off x="3659188" y="1395413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3" name="Freeform 158"/>
              <p:cNvSpPr>
                <a:spLocks/>
              </p:cNvSpPr>
              <p:nvPr/>
            </p:nvSpPr>
            <p:spPr bwMode="auto">
              <a:xfrm>
                <a:off x="7316788" y="1395413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4" name="Freeform 159"/>
              <p:cNvSpPr>
                <a:spLocks/>
              </p:cNvSpPr>
              <p:nvPr/>
            </p:nvSpPr>
            <p:spPr bwMode="auto">
              <a:xfrm>
                <a:off x="8534400" y="1395413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5" name="Freeform 167"/>
              <p:cNvSpPr>
                <a:spLocks/>
              </p:cNvSpPr>
              <p:nvPr/>
            </p:nvSpPr>
            <p:spPr bwMode="auto">
              <a:xfrm>
                <a:off x="1225550" y="700088"/>
                <a:ext cx="1217612" cy="695325"/>
              </a:xfrm>
              <a:custGeom>
                <a:avLst/>
                <a:gdLst>
                  <a:gd name="T0" fmla="*/ 767 w 767"/>
                  <a:gd name="T1" fmla="*/ 438 h 438"/>
                  <a:gd name="T2" fmla="*/ 0 w 767"/>
                  <a:gd name="T3" fmla="*/ 438 h 438"/>
                  <a:gd name="T4" fmla="*/ 767 w 767"/>
                  <a:gd name="T5" fmla="*/ 0 h 438"/>
                  <a:gd name="T6" fmla="*/ 767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767" y="438"/>
                    </a:moveTo>
                    <a:lnTo>
                      <a:pt x="0" y="438"/>
                    </a:lnTo>
                    <a:lnTo>
                      <a:pt x="767" y="0"/>
                    </a:lnTo>
                    <a:lnTo>
                      <a:pt x="767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6" name="Freeform 174"/>
              <p:cNvSpPr>
                <a:spLocks/>
              </p:cNvSpPr>
              <p:nvPr/>
            </p:nvSpPr>
            <p:spPr bwMode="auto">
              <a:xfrm>
                <a:off x="4879975" y="700088"/>
                <a:ext cx="1216025" cy="695325"/>
              </a:xfrm>
              <a:custGeom>
                <a:avLst/>
                <a:gdLst>
                  <a:gd name="T0" fmla="*/ 0 w 766"/>
                  <a:gd name="T1" fmla="*/ 438 h 438"/>
                  <a:gd name="T2" fmla="*/ 0 w 766"/>
                  <a:gd name="T3" fmla="*/ 0 h 438"/>
                  <a:gd name="T4" fmla="*/ 766 w 766"/>
                  <a:gd name="T5" fmla="*/ 0 h 438"/>
                  <a:gd name="T6" fmla="*/ 0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7" name="Freeform 175"/>
              <p:cNvSpPr>
                <a:spLocks/>
              </p:cNvSpPr>
              <p:nvPr/>
            </p:nvSpPr>
            <p:spPr bwMode="auto">
              <a:xfrm>
                <a:off x="6096000" y="700088"/>
                <a:ext cx="1220787" cy="695325"/>
              </a:xfrm>
              <a:custGeom>
                <a:avLst/>
                <a:gdLst>
                  <a:gd name="T0" fmla="*/ 769 w 769"/>
                  <a:gd name="T1" fmla="*/ 438 h 438"/>
                  <a:gd name="T2" fmla="*/ 0 w 769"/>
                  <a:gd name="T3" fmla="*/ 438 h 438"/>
                  <a:gd name="T4" fmla="*/ 769 w 769"/>
                  <a:gd name="T5" fmla="*/ 0 h 438"/>
                  <a:gd name="T6" fmla="*/ 769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769" y="438"/>
                    </a:moveTo>
                    <a:lnTo>
                      <a:pt x="0" y="438"/>
                    </a:lnTo>
                    <a:lnTo>
                      <a:pt x="769" y="0"/>
                    </a:lnTo>
                    <a:lnTo>
                      <a:pt x="769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8" name="Freeform 182"/>
              <p:cNvSpPr>
                <a:spLocks/>
              </p:cNvSpPr>
              <p:nvPr/>
            </p:nvSpPr>
            <p:spPr bwMode="auto">
              <a:xfrm>
                <a:off x="9750425" y="700088"/>
                <a:ext cx="1220787" cy="695325"/>
              </a:xfrm>
              <a:custGeom>
                <a:avLst/>
                <a:gdLst>
                  <a:gd name="T0" fmla="*/ 0 w 769"/>
                  <a:gd name="T1" fmla="*/ 438 h 438"/>
                  <a:gd name="T2" fmla="*/ 0 w 769"/>
                  <a:gd name="T3" fmla="*/ 0 h 438"/>
                  <a:gd name="T4" fmla="*/ 769 w 769"/>
                  <a:gd name="T5" fmla="*/ 0 h 438"/>
                  <a:gd name="T6" fmla="*/ 0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9" name="Freeform 190"/>
              <p:cNvSpPr>
                <a:spLocks/>
              </p:cNvSpPr>
              <p:nvPr/>
            </p:nvSpPr>
            <p:spPr bwMode="auto">
              <a:xfrm>
                <a:off x="2443163" y="3175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0" name="Freeform 191"/>
              <p:cNvSpPr>
                <a:spLocks/>
              </p:cNvSpPr>
              <p:nvPr/>
            </p:nvSpPr>
            <p:spPr bwMode="auto">
              <a:xfrm>
                <a:off x="3659188" y="3175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1" name="Freeform 198"/>
              <p:cNvSpPr>
                <a:spLocks/>
              </p:cNvSpPr>
              <p:nvPr/>
            </p:nvSpPr>
            <p:spPr bwMode="auto">
              <a:xfrm>
                <a:off x="7316788" y="3175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2" name="Freeform 199"/>
              <p:cNvSpPr>
                <a:spLocks/>
              </p:cNvSpPr>
              <p:nvPr/>
            </p:nvSpPr>
            <p:spPr bwMode="auto">
              <a:xfrm>
                <a:off x="8534400" y="3175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grpSp>
          <p:nvGrpSpPr>
            <p:cNvPr id="5" name="组合 218"/>
            <p:cNvGrpSpPr/>
            <p:nvPr/>
          </p:nvGrpSpPr>
          <p:grpSpPr>
            <a:xfrm>
              <a:off x="7938" y="0"/>
              <a:ext cx="10966449" cy="6962775"/>
              <a:chOff x="7938" y="0"/>
              <a:chExt cx="10966449" cy="6962775"/>
            </a:xfrm>
            <a:solidFill>
              <a:srgbClr val="A6A8AB">
                <a:alpha val="10000"/>
              </a:srgbClr>
            </a:solidFill>
          </p:grpSpPr>
          <p:sp>
            <p:nvSpPr>
              <p:cNvPr id="187" name="Freeform 5"/>
              <p:cNvSpPr>
                <a:spLocks/>
              </p:cNvSpPr>
              <p:nvPr/>
            </p:nvSpPr>
            <p:spPr bwMode="auto">
              <a:xfrm>
                <a:off x="7938" y="6267450"/>
                <a:ext cx="1220787" cy="695325"/>
              </a:xfrm>
              <a:custGeom>
                <a:avLst/>
                <a:gdLst>
                  <a:gd name="T0" fmla="*/ 769 w 769"/>
                  <a:gd name="T1" fmla="*/ 438 h 438"/>
                  <a:gd name="T2" fmla="*/ 0 w 769"/>
                  <a:gd name="T3" fmla="*/ 438 h 438"/>
                  <a:gd name="T4" fmla="*/ 769 w 769"/>
                  <a:gd name="T5" fmla="*/ 0 h 438"/>
                  <a:gd name="T6" fmla="*/ 769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769" y="438"/>
                    </a:moveTo>
                    <a:lnTo>
                      <a:pt x="0" y="438"/>
                    </a:lnTo>
                    <a:lnTo>
                      <a:pt x="769" y="0"/>
                    </a:lnTo>
                    <a:lnTo>
                      <a:pt x="769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9"/>
              <p:cNvSpPr>
                <a:spLocks/>
              </p:cNvSpPr>
              <p:nvPr/>
            </p:nvSpPr>
            <p:spPr bwMode="auto">
              <a:xfrm>
                <a:off x="2446338" y="6267450"/>
                <a:ext cx="1216025" cy="695325"/>
              </a:xfrm>
              <a:custGeom>
                <a:avLst/>
                <a:gdLst>
                  <a:gd name="T0" fmla="*/ 766 w 766"/>
                  <a:gd name="T1" fmla="*/ 438 h 438"/>
                  <a:gd name="T2" fmla="*/ 0 w 766"/>
                  <a:gd name="T3" fmla="*/ 438 h 438"/>
                  <a:gd name="T4" fmla="*/ 766 w 766"/>
                  <a:gd name="T5" fmla="*/ 0 h 438"/>
                  <a:gd name="T6" fmla="*/ 766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766" y="438"/>
                    </a:moveTo>
                    <a:lnTo>
                      <a:pt x="0" y="438"/>
                    </a:lnTo>
                    <a:lnTo>
                      <a:pt x="766" y="0"/>
                    </a:lnTo>
                    <a:lnTo>
                      <a:pt x="766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13"/>
              <p:cNvSpPr>
                <a:spLocks/>
              </p:cNvSpPr>
              <p:nvPr/>
            </p:nvSpPr>
            <p:spPr bwMode="auto">
              <a:xfrm>
                <a:off x="4883150" y="6267450"/>
                <a:ext cx="1216025" cy="695325"/>
              </a:xfrm>
              <a:custGeom>
                <a:avLst/>
                <a:gdLst>
                  <a:gd name="T0" fmla="*/ 766 w 766"/>
                  <a:gd name="T1" fmla="*/ 438 h 438"/>
                  <a:gd name="T2" fmla="*/ 0 w 766"/>
                  <a:gd name="T3" fmla="*/ 438 h 438"/>
                  <a:gd name="T4" fmla="*/ 766 w 766"/>
                  <a:gd name="T5" fmla="*/ 0 h 438"/>
                  <a:gd name="T6" fmla="*/ 766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766" y="438"/>
                    </a:moveTo>
                    <a:lnTo>
                      <a:pt x="0" y="438"/>
                    </a:lnTo>
                    <a:lnTo>
                      <a:pt x="766" y="0"/>
                    </a:lnTo>
                    <a:lnTo>
                      <a:pt x="766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17"/>
              <p:cNvSpPr>
                <a:spLocks/>
              </p:cNvSpPr>
              <p:nvPr/>
            </p:nvSpPr>
            <p:spPr bwMode="auto">
              <a:xfrm>
                <a:off x="7319963" y="6267450"/>
                <a:ext cx="1217612" cy="695325"/>
              </a:xfrm>
              <a:custGeom>
                <a:avLst/>
                <a:gdLst>
                  <a:gd name="T0" fmla="*/ 767 w 767"/>
                  <a:gd name="T1" fmla="*/ 438 h 438"/>
                  <a:gd name="T2" fmla="*/ 0 w 767"/>
                  <a:gd name="T3" fmla="*/ 438 h 438"/>
                  <a:gd name="T4" fmla="*/ 767 w 767"/>
                  <a:gd name="T5" fmla="*/ 0 h 438"/>
                  <a:gd name="T6" fmla="*/ 767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767" y="438"/>
                    </a:moveTo>
                    <a:lnTo>
                      <a:pt x="0" y="438"/>
                    </a:lnTo>
                    <a:lnTo>
                      <a:pt x="767" y="0"/>
                    </a:lnTo>
                    <a:lnTo>
                      <a:pt x="767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21"/>
              <p:cNvSpPr>
                <a:spLocks/>
              </p:cNvSpPr>
              <p:nvPr/>
            </p:nvSpPr>
            <p:spPr bwMode="auto">
              <a:xfrm>
                <a:off x="9753600" y="6267450"/>
                <a:ext cx="1220787" cy="695325"/>
              </a:xfrm>
              <a:custGeom>
                <a:avLst/>
                <a:gdLst>
                  <a:gd name="T0" fmla="*/ 769 w 769"/>
                  <a:gd name="T1" fmla="*/ 438 h 438"/>
                  <a:gd name="T2" fmla="*/ 0 w 769"/>
                  <a:gd name="T3" fmla="*/ 438 h 438"/>
                  <a:gd name="T4" fmla="*/ 769 w 769"/>
                  <a:gd name="T5" fmla="*/ 0 h 438"/>
                  <a:gd name="T6" fmla="*/ 769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769" y="438"/>
                    </a:moveTo>
                    <a:lnTo>
                      <a:pt x="0" y="438"/>
                    </a:lnTo>
                    <a:lnTo>
                      <a:pt x="769" y="0"/>
                    </a:lnTo>
                    <a:lnTo>
                      <a:pt x="769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25"/>
              <p:cNvSpPr>
                <a:spLocks/>
              </p:cNvSpPr>
              <p:nvPr/>
            </p:nvSpPr>
            <p:spPr bwMode="auto">
              <a:xfrm>
                <a:off x="7938" y="5570538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29"/>
              <p:cNvSpPr>
                <a:spLocks/>
              </p:cNvSpPr>
              <p:nvPr/>
            </p:nvSpPr>
            <p:spPr bwMode="auto">
              <a:xfrm>
                <a:off x="2446338" y="5570538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33"/>
              <p:cNvSpPr>
                <a:spLocks/>
              </p:cNvSpPr>
              <p:nvPr/>
            </p:nvSpPr>
            <p:spPr bwMode="auto">
              <a:xfrm>
                <a:off x="4883150" y="5570538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37"/>
              <p:cNvSpPr>
                <a:spLocks/>
              </p:cNvSpPr>
              <p:nvPr/>
            </p:nvSpPr>
            <p:spPr bwMode="auto">
              <a:xfrm>
                <a:off x="7319963" y="5570538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41"/>
              <p:cNvSpPr>
                <a:spLocks/>
              </p:cNvSpPr>
              <p:nvPr/>
            </p:nvSpPr>
            <p:spPr bwMode="auto">
              <a:xfrm>
                <a:off x="9753600" y="5570538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45"/>
              <p:cNvSpPr>
                <a:spLocks/>
              </p:cNvSpPr>
              <p:nvPr/>
            </p:nvSpPr>
            <p:spPr bwMode="auto">
              <a:xfrm>
                <a:off x="7938" y="4873625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49"/>
              <p:cNvSpPr>
                <a:spLocks/>
              </p:cNvSpPr>
              <p:nvPr/>
            </p:nvSpPr>
            <p:spPr bwMode="auto">
              <a:xfrm>
                <a:off x="2446338" y="4873625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3"/>
              <p:cNvSpPr>
                <a:spLocks/>
              </p:cNvSpPr>
              <p:nvPr/>
            </p:nvSpPr>
            <p:spPr bwMode="auto">
              <a:xfrm>
                <a:off x="4883150" y="4873625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7"/>
              <p:cNvSpPr>
                <a:spLocks/>
              </p:cNvSpPr>
              <p:nvPr/>
            </p:nvSpPr>
            <p:spPr bwMode="auto">
              <a:xfrm>
                <a:off x="7319963" y="4873625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61"/>
              <p:cNvSpPr>
                <a:spLocks/>
              </p:cNvSpPr>
              <p:nvPr/>
            </p:nvSpPr>
            <p:spPr bwMode="auto">
              <a:xfrm>
                <a:off x="9753600" y="4873625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65"/>
              <p:cNvSpPr>
                <a:spLocks/>
              </p:cNvSpPr>
              <p:nvPr/>
            </p:nvSpPr>
            <p:spPr bwMode="auto">
              <a:xfrm>
                <a:off x="7938" y="4178300"/>
                <a:ext cx="1220787" cy="695325"/>
              </a:xfrm>
              <a:custGeom>
                <a:avLst/>
                <a:gdLst>
                  <a:gd name="T0" fmla="*/ 769 w 769"/>
                  <a:gd name="T1" fmla="*/ 438 h 438"/>
                  <a:gd name="T2" fmla="*/ 0 w 769"/>
                  <a:gd name="T3" fmla="*/ 438 h 438"/>
                  <a:gd name="T4" fmla="*/ 769 w 769"/>
                  <a:gd name="T5" fmla="*/ 0 h 438"/>
                  <a:gd name="T6" fmla="*/ 769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769" y="438"/>
                    </a:moveTo>
                    <a:lnTo>
                      <a:pt x="0" y="438"/>
                    </a:lnTo>
                    <a:lnTo>
                      <a:pt x="769" y="0"/>
                    </a:lnTo>
                    <a:lnTo>
                      <a:pt x="769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69"/>
              <p:cNvSpPr>
                <a:spLocks/>
              </p:cNvSpPr>
              <p:nvPr/>
            </p:nvSpPr>
            <p:spPr bwMode="auto">
              <a:xfrm>
                <a:off x="2446338" y="4178300"/>
                <a:ext cx="1216025" cy="695325"/>
              </a:xfrm>
              <a:custGeom>
                <a:avLst/>
                <a:gdLst>
                  <a:gd name="T0" fmla="*/ 766 w 766"/>
                  <a:gd name="T1" fmla="*/ 438 h 438"/>
                  <a:gd name="T2" fmla="*/ 0 w 766"/>
                  <a:gd name="T3" fmla="*/ 438 h 438"/>
                  <a:gd name="T4" fmla="*/ 766 w 766"/>
                  <a:gd name="T5" fmla="*/ 0 h 438"/>
                  <a:gd name="T6" fmla="*/ 766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766" y="438"/>
                    </a:moveTo>
                    <a:lnTo>
                      <a:pt x="0" y="438"/>
                    </a:lnTo>
                    <a:lnTo>
                      <a:pt x="766" y="0"/>
                    </a:lnTo>
                    <a:lnTo>
                      <a:pt x="766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73"/>
              <p:cNvSpPr>
                <a:spLocks/>
              </p:cNvSpPr>
              <p:nvPr/>
            </p:nvSpPr>
            <p:spPr bwMode="auto">
              <a:xfrm>
                <a:off x="4883150" y="4178300"/>
                <a:ext cx="1216025" cy="695325"/>
              </a:xfrm>
              <a:custGeom>
                <a:avLst/>
                <a:gdLst>
                  <a:gd name="T0" fmla="*/ 766 w 766"/>
                  <a:gd name="T1" fmla="*/ 438 h 438"/>
                  <a:gd name="T2" fmla="*/ 0 w 766"/>
                  <a:gd name="T3" fmla="*/ 438 h 438"/>
                  <a:gd name="T4" fmla="*/ 766 w 766"/>
                  <a:gd name="T5" fmla="*/ 0 h 438"/>
                  <a:gd name="T6" fmla="*/ 766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766" y="438"/>
                    </a:moveTo>
                    <a:lnTo>
                      <a:pt x="0" y="438"/>
                    </a:lnTo>
                    <a:lnTo>
                      <a:pt x="766" y="0"/>
                    </a:lnTo>
                    <a:lnTo>
                      <a:pt x="766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77"/>
              <p:cNvSpPr>
                <a:spLocks/>
              </p:cNvSpPr>
              <p:nvPr/>
            </p:nvSpPr>
            <p:spPr bwMode="auto">
              <a:xfrm>
                <a:off x="7319963" y="4178300"/>
                <a:ext cx="1217612" cy="695325"/>
              </a:xfrm>
              <a:custGeom>
                <a:avLst/>
                <a:gdLst>
                  <a:gd name="T0" fmla="*/ 767 w 767"/>
                  <a:gd name="T1" fmla="*/ 438 h 438"/>
                  <a:gd name="T2" fmla="*/ 0 w 767"/>
                  <a:gd name="T3" fmla="*/ 438 h 438"/>
                  <a:gd name="T4" fmla="*/ 767 w 767"/>
                  <a:gd name="T5" fmla="*/ 0 h 438"/>
                  <a:gd name="T6" fmla="*/ 767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767" y="438"/>
                    </a:moveTo>
                    <a:lnTo>
                      <a:pt x="0" y="438"/>
                    </a:lnTo>
                    <a:lnTo>
                      <a:pt x="767" y="0"/>
                    </a:lnTo>
                    <a:lnTo>
                      <a:pt x="767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81"/>
              <p:cNvSpPr>
                <a:spLocks/>
              </p:cNvSpPr>
              <p:nvPr/>
            </p:nvSpPr>
            <p:spPr bwMode="auto">
              <a:xfrm>
                <a:off x="9753600" y="4178300"/>
                <a:ext cx="1220787" cy="695325"/>
              </a:xfrm>
              <a:custGeom>
                <a:avLst/>
                <a:gdLst>
                  <a:gd name="T0" fmla="*/ 769 w 769"/>
                  <a:gd name="T1" fmla="*/ 438 h 438"/>
                  <a:gd name="T2" fmla="*/ 0 w 769"/>
                  <a:gd name="T3" fmla="*/ 438 h 438"/>
                  <a:gd name="T4" fmla="*/ 769 w 769"/>
                  <a:gd name="T5" fmla="*/ 0 h 438"/>
                  <a:gd name="T6" fmla="*/ 769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769" y="438"/>
                    </a:moveTo>
                    <a:lnTo>
                      <a:pt x="0" y="438"/>
                    </a:lnTo>
                    <a:lnTo>
                      <a:pt x="769" y="0"/>
                    </a:lnTo>
                    <a:lnTo>
                      <a:pt x="769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85"/>
              <p:cNvSpPr>
                <a:spLocks/>
              </p:cNvSpPr>
              <p:nvPr/>
            </p:nvSpPr>
            <p:spPr bwMode="auto">
              <a:xfrm>
                <a:off x="7938" y="3481388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89"/>
              <p:cNvSpPr>
                <a:spLocks/>
              </p:cNvSpPr>
              <p:nvPr/>
            </p:nvSpPr>
            <p:spPr bwMode="auto">
              <a:xfrm>
                <a:off x="2446338" y="3481388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93"/>
              <p:cNvSpPr>
                <a:spLocks/>
              </p:cNvSpPr>
              <p:nvPr/>
            </p:nvSpPr>
            <p:spPr bwMode="auto">
              <a:xfrm>
                <a:off x="4883150" y="3481388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97"/>
              <p:cNvSpPr>
                <a:spLocks/>
              </p:cNvSpPr>
              <p:nvPr/>
            </p:nvSpPr>
            <p:spPr bwMode="auto">
              <a:xfrm>
                <a:off x="7319963" y="3481388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101"/>
              <p:cNvSpPr>
                <a:spLocks/>
              </p:cNvSpPr>
              <p:nvPr/>
            </p:nvSpPr>
            <p:spPr bwMode="auto">
              <a:xfrm>
                <a:off x="9753600" y="3481388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105"/>
              <p:cNvSpPr>
                <a:spLocks/>
              </p:cNvSpPr>
              <p:nvPr/>
            </p:nvSpPr>
            <p:spPr bwMode="auto">
              <a:xfrm>
                <a:off x="7938" y="2784475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109"/>
              <p:cNvSpPr>
                <a:spLocks/>
              </p:cNvSpPr>
              <p:nvPr/>
            </p:nvSpPr>
            <p:spPr bwMode="auto">
              <a:xfrm>
                <a:off x="2446338" y="2784475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113"/>
              <p:cNvSpPr>
                <a:spLocks/>
              </p:cNvSpPr>
              <p:nvPr/>
            </p:nvSpPr>
            <p:spPr bwMode="auto">
              <a:xfrm>
                <a:off x="4883150" y="2784475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117"/>
              <p:cNvSpPr>
                <a:spLocks/>
              </p:cNvSpPr>
              <p:nvPr/>
            </p:nvSpPr>
            <p:spPr bwMode="auto">
              <a:xfrm>
                <a:off x="7319963" y="2784475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121"/>
              <p:cNvSpPr>
                <a:spLocks/>
              </p:cNvSpPr>
              <p:nvPr/>
            </p:nvSpPr>
            <p:spPr bwMode="auto">
              <a:xfrm>
                <a:off x="9753600" y="2784475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125"/>
              <p:cNvSpPr>
                <a:spLocks/>
              </p:cNvSpPr>
              <p:nvPr/>
            </p:nvSpPr>
            <p:spPr bwMode="auto">
              <a:xfrm>
                <a:off x="7938" y="2089150"/>
                <a:ext cx="1220787" cy="695325"/>
              </a:xfrm>
              <a:custGeom>
                <a:avLst/>
                <a:gdLst>
                  <a:gd name="T0" fmla="*/ 769 w 769"/>
                  <a:gd name="T1" fmla="*/ 438 h 438"/>
                  <a:gd name="T2" fmla="*/ 0 w 769"/>
                  <a:gd name="T3" fmla="*/ 438 h 438"/>
                  <a:gd name="T4" fmla="*/ 769 w 769"/>
                  <a:gd name="T5" fmla="*/ 0 h 438"/>
                  <a:gd name="T6" fmla="*/ 769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769" y="438"/>
                    </a:moveTo>
                    <a:lnTo>
                      <a:pt x="0" y="438"/>
                    </a:lnTo>
                    <a:lnTo>
                      <a:pt x="769" y="0"/>
                    </a:lnTo>
                    <a:lnTo>
                      <a:pt x="769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129"/>
              <p:cNvSpPr>
                <a:spLocks/>
              </p:cNvSpPr>
              <p:nvPr/>
            </p:nvSpPr>
            <p:spPr bwMode="auto">
              <a:xfrm>
                <a:off x="2446338" y="2089150"/>
                <a:ext cx="1216025" cy="695325"/>
              </a:xfrm>
              <a:custGeom>
                <a:avLst/>
                <a:gdLst>
                  <a:gd name="T0" fmla="*/ 766 w 766"/>
                  <a:gd name="T1" fmla="*/ 438 h 438"/>
                  <a:gd name="T2" fmla="*/ 0 w 766"/>
                  <a:gd name="T3" fmla="*/ 438 h 438"/>
                  <a:gd name="T4" fmla="*/ 766 w 766"/>
                  <a:gd name="T5" fmla="*/ 0 h 438"/>
                  <a:gd name="T6" fmla="*/ 766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766" y="438"/>
                    </a:moveTo>
                    <a:lnTo>
                      <a:pt x="0" y="438"/>
                    </a:lnTo>
                    <a:lnTo>
                      <a:pt x="766" y="0"/>
                    </a:lnTo>
                    <a:lnTo>
                      <a:pt x="766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133"/>
              <p:cNvSpPr>
                <a:spLocks/>
              </p:cNvSpPr>
              <p:nvPr/>
            </p:nvSpPr>
            <p:spPr bwMode="auto">
              <a:xfrm>
                <a:off x="4883150" y="2089150"/>
                <a:ext cx="1216025" cy="695325"/>
              </a:xfrm>
              <a:custGeom>
                <a:avLst/>
                <a:gdLst>
                  <a:gd name="T0" fmla="*/ 766 w 766"/>
                  <a:gd name="T1" fmla="*/ 438 h 438"/>
                  <a:gd name="T2" fmla="*/ 0 w 766"/>
                  <a:gd name="T3" fmla="*/ 438 h 438"/>
                  <a:gd name="T4" fmla="*/ 766 w 766"/>
                  <a:gd name="T5" fmla="*/ 0 h 438"/>
                  <a:gd name="T6" fmla="*/ 766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766" y="438"/>
                    </a:moveTo>
                    <a:lnTo>
                      <a:pt x="0" y="438"/>
                    </a:lnTo>
                    <a:lnTo>
                      <a:pt x="766" y="0"/>
                    </a:lnTo>
                    <a:lnTo>
                      <a:pt x="766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137"/>
              <p:cNvSpPr>
                <a:spLocks/>
              </p:cNvSpPr>
              <p:nvPr/>
            </p:nvSpPr>
            <p:spPr bwMode="auto">
              <a:xfrm>
                <a:off x="7319963" y="2089150"/>
                <a:ext cx="1217612" cy="695325"/>
              </a:xfrm>
              <a:custGeom>
                <a:avLst/>
                <a:gdLst>
                  <a:gd name="T0" fmla="*/ 767 w 767"/>
                  <a:gd name="T1" fmla="*/ 438 h 438"/>
                  <a:gd name="T2" fmla="*/ 0 w 767"/>
                  <a:gd name="T3" fmla="*/ 438 h 438"/>
                  <a:gd name="T4" fmla="*/ 767 w 767"/>
                  <a:gd name="T5" fmla="*/ 0 h 438"/>
                  <a:gd name="T6" fmla="*/ 767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767" y="438"/>
                    </a:moveTo>
                    <a:lnTo>
                      <a:pt x="0" y="438"/>
                    </a:lnTo>
                    <a:lnTo>
                      <a:pt x="767" y="0"/>
                    </a:lnTo>
                    <a:lnTo>
                      <a:pt x="767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141"/>
              <p:cNvSpPr>
                <a:spLocks/>
              </p:cNvSpPr>
              <p:nvPr/>
            </p:nvSpPr>
            <p:spPr bwMode="auto">
              <a:xfrm>
                <a:off x="9753600" y="2089150"/>
                <a:ext cx="1220787" cy="695325"/>
              </a:xfrm>
              <a:custGeom>
                <a:avLst/>
                <a:gdLst>
                  <a:gd name="T0" fmla="*/ 769 w 769"/>
                  <a:gd name="T1" fmla="*/ 438 h 438"/>
                  <a:gd name="T2" fmla="*/ 0 w 769"/>
                  <a:gd name="T3" fmla="*/ 438 h 438"/>
                  <a:gd name="T4" fmla="*/ 769 w 769"/>
                  <a:gd name="T5" fmla="*/ 0 h 438"/>
                  <a:gd name="T6" fmla="*/ 769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769" y="438"/>
                    </a:moveTo>
                    <a:lnTo>
                      <a:pt x="0" y="438"/>
                    </a:lnTo>
                    <a:lnTo>
                      <a:pt x="769" y="0"/>
                    </a:lnTo>
                    <a:lnTo>
                      <a:pt x="769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145"/>
              <p:cNvSpPr>
                <a:spLocks/>
              </p:cNvSpPr>
              <p:nvPr/>
            </p:nvSpPr>
            <p:spPr bwMode="auto">
              <a:xfrm>
                <a:off x="7938" y="1392238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149"/>
              <p:cNvSpPr>
                <a:spLocks/>
              </p:cNvSpPr>
              <p:nvPr/>
            </p:nvSpPr>
            <p:spPr bwMode="auto">
              <a:xfrm>
                <a:off x="2446338" y="1392238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153"/>
              <p:cNvSpPr>
                <a:spLocks/>
              </p:cNvSpPr>
              <p:nvPr/>
            </p:nvSpPr>
            <p:spPr bwMode="auto">
              <a:xfrm>
                <a:off x="4883150" y="1392238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157"/>
              <p:cNvSpPr>
                <a:spLocks/>
              </p:cNvSpPr>
              <p:nvPr/>
            </p:nvSpPr>
            <p:spPr bwMode="auto">
              <a:xfrm>
                <a:off x="7319963" y="1392238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161"/>
              <p:cNvSpPr>
                <a:spLocks/>
              </p:cNvSpPr>
              <p:nvPr/>
            </p:nvSpPr>
            <p:spPr bwMode="auto">
              <a:xfrm>
                <a:off x="9753600" y="1392238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165"/>
              <p:cNvSpPr>
                <a:spLocks/>
              </p:cNvSpPr>
              <p:nvPr/>
            </p:nvSpPr>
            <p:spPr bwMode="auto">
              <a:xfrm>
                <a:off x="7938" y="696913"/>
                <a:ext cx="1220787" cy="695325"/>
              </a:xfrm>
              <a:custGeom>
                <a:avLst/>
                <a:gdLst>
                  <a:gd name="T0" fmla="*/ 769 w 769"/>
                  <a:gd name="T1" fmla="*/ 438 h 438"/>
                  <a:gd name="T2" fmla="*/ 0 w 769"/>
                  <a:gd name="T3" fmla="*/ 438 h 438"/>
                  <a:gd name="T4" fmla="*/ 769 w 769"/>
                  <a:gd name="T5" fmla="*/ 0 h 438"/>
                  <a:gd name="T6" fmla="*/ 769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769" y="438"/>
                    </a:moveTo>
                    <a:lnTo>
                      <a:pt x="0" y="438"/>
                    </a:lnTo>
                    <a:lnTo>
                      <a:pt x="769" y="0"/>
                    </a:lnTo>
                    <a:lnTo>
                      <a:pt x="769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169"/>
              <p:cNvSpPr>
                <a:spLocks/>
              </p:cNvSpPr>
              <p:nvPr/>
            </p:nvSpPr>
            <p:spPr bwMode="auto">
              <a:xfrm>
                <a:off x="2446338" y="696913"/>
                <a:ext cx="1216025" cy="695325"/>
              </a:xfrm>
              <a:custGeom>
                <a:avLst/>
                <a:gdLst>
                  <a:gd name="T0" fmla="*/ 766 w 766"/>
                  <a:gd name="T1" fmla="*/ 438 h 438"/>
                  <a:gd name="T2" fmla="*/ 0 w 766"/>
                  <a:gd name="T3" fmla="*/ 438 h 438"/>
                  <a:gd name="T4" fmla="*/ 766 w 766"/>
                  <a:gd name="T5" fmla="*/ 0 h 438"/>
                  <a:gd name="T6" fmla="*/ 766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766" y="438"/>
                    </a:moveTo>
                    <a:lnTo>
                      <a:pt x="0" y="438"/>
                    </a:lnTo>
                    <a:lnTo>
                      <a:pt x="766" y="0"/>
                    </a:lnTo>
                    <a:lnTo>
                      <a:pt x="766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173"/>
              <p:cNvSpPr>
                <a:spLocks/>
              </p:cNvSpPr>
              <p:nvPr/>
            </p:nvSpPr>
            <p:spPr bwMode="auto">
              <a:xfrm>
                <a:off x="4883150" y="696913"/>
                <a:ext cx="1216025" cy="695325"/>
              </a:xfrm>
              <a:custGeom>
                <a:avLst/>
                <a:gdLst>
                  <a:gd name="T0" fmla="*/ 766 w 766"/>
                  <a:gd name="T1" fmla="*/ 438 h 438"/>
                  <a:gd name="T2" fmla="*/ 0 w 766"/>
                  <a:gd name="T3" fmla="*/ 438 h 438"/>
                  <a:gd name="T4" fmla="*/ 766 w 766"/>
                  <a:gd name="T5" fmla="*/ 0 h 438"/>
                  <a:gd name="T6" fmla="*/ 766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766" y="438"/>
                    </a:moveTo>
                    <a:lnTo>
                      <a:pt x="0" y="438"/>
                    </a:lnTo>
                    <a:lnTo>
                      <a:pt x="766" y="0"/>
                    </a:lnTo>
                    <a:lnTo>
                      <a:pt x="766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177"/>
              <p:cNvSpPr>
                <a:spLocks/>
              </p:cNvSpPr>
              <p:nvPr/>
            </p:nvSpPr>
            <p:spPr bwMode="auto">
              <a:xfrm>
                <a:off x="7319963" y="696913"/>
                <a:ext cx="1217612" cy="695325"/>
              </a:xfrm>
              <a:custGeom>
                <a:avLst/>
                <a:gdLst>
                  <a:gd name="T0" fmla="*/ 767 w 767"/>
                  <a:gd name="T1" fmla="*/ 438 h 438"/>
                  <a:gd name="T2" fmla="*/ 0 w 767"/>
                  <a:gd name="T3" fmla="*/ 438 h 438"/>
                  <a:gd name="T4" fmla="*/ 767 w 767"/>
                  <a:gd name="T5" fmla="*/ 0 h 438"/>
                  <a:gd name="T6" fmla="*/ 767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767" y="438"/>
                    </a:moveTo>
                    <a:lnTo>
                      <a:pt x="0" y="438"/>
                    </a:lnTo>
                    <a:lnTo>
                      <a:pt x="767" y="0"/>
                    </a:lnTo>
                    <a:lnTo>
                      <a:pt x="767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181"/>
              <p:cNvSpPr>
                <a:spLocks/>
              </p:cNvSpPr>
              <p:nvPr/>
            </p:nvSpPr>
            <p:spPr bwMode="auto">
              <a:xfrm>
                <a:off x="9753600" y="696913"/>
                <a:ext cx="1220787" cy="695325"/>
              </a:xfrm>
              <a:custGeom>
                <a:avLst/>
                <a:gdLst>
                  <a:gd name="T0" fmla="*/ 769 w 769"/>
                  <a:gd name="T1" fmla="*/ 438 h 438"/>
                  <a:gd name="T2" fmla="*/ 0 w 769"/>
                  <a:gd name="T3" fmla="*/ 438 h 438"/>
                  <a:gd name="T4" fmla="*/ 769 w 769"/>
                  <a:gd name="T5" fmla="*/ 0 h 438"/>
                  <a:gd name="T6" fmla="*/ 769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769" y="438"/>
                    </a:moveTo>
                    <a:lnTo>
                      <a:pt x="0" y="438"/>
                    </a:lnTo>
                    <a:lnTo>
                      <a:pt x="769" y="0"/>
                    </a:lnTo>
                    <a:lnTo>
                      <a:pt x="769" y="4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185"/>
              <p:cNvSpPr>
                <a:spLocks/>
              </p:cNvSpPr>
              <p:nvPr/>
            </p:nvSpPr>
            <p:spPr bwMode="auto">
              <a:xfrm>
                <a:off x="7938" y="0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3" name="Freeform 189"/>
              <p:cNvSpPr>
                <a:spLocks/>
              </p:cNvSpPr>
              <p:nvPr/>
            </p:nvSpPr>
            <p:spPr bwMode="auto">
              <a:xfrm>
                <a:off x="2446338" y="0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4" name="Freeform 193"/>
              <p:cNvSpPr>
                <a:spLocks/>
              </p:cNvSpPr>
              <p:nvPr/>
            </p:nvSpPr>
            <p:spPr bwMode="auto">
              <a:xfrm>
                <a:off x="4883150" y="0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5" name="Freeform 197"/>
              <p:cNvSpPr>
                <a:spLocks/>
              </p:cNvSpPr>
              <p:nvPr/>
            </p:nvSpPr>
            <p:spPr bwMode="auto">
              <a:xfrm>
                <a:off x="7319963" y="0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6" name="Freeform 201"/>
              <p:cNvSpPr>
                <a:spLocks/>
              </p:cNvSpPr>
              <p:nvPr/>
            </p:nvSpPr>
            <p:spPr bwMode="auto">
              <a:xfrm>
                <a:off x="9753600" y="0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grpSp>
          <p:nvGrpSpPr>
            <p:cNvPr id="6" name="组合 219"/>
            <p:cNvGrpSpPr/>
            <p:nvPr/>
          </p:nvGrpSpPr>
          <p:grpSpPr>
            <a:xfrm>
              <a:off x="7938" y="0"/>
              <a:ext cx="12184062" cy="6962775"/>
              <a:chOff x="4763" y="3175"/>
              <a:chExt cx="12184062" cy="6962775"/>
            </a:xfrm>
            <a:solidFill>
              <a:srgbClr val="BBBDBF">
                <a:alpha val="10000"/>
              </a:srgbClr>
            </a:solidFill>
          </p:grpSpPr>
          <p:sp>
            <p:nvSpPr>
              <p:cNvPr id="123" name="Freeform 6"/>
              <p:cNvSpPr>
                <a:spLocks/>
              </p:cNvSpPr>
              <p:nvPr/>
            </p:nvSpPr>
            <p:spPr bwMode="auto">
              <a:xfrm>
                <a:off x="4763" y="6270625"/>
                <a:ext cx="1220787" cy="695325"/>
              </a:xfrm>
              <a:custGeom>
                <a:avLst/>
                <a:gdLst>
                  <a:gd name="T0" fmla="*/ 0 w 769"/>
                  <a:gd name="T1" fmla="*/ 438 h 438"/>
                  <a:gd name="T2" fmla="*/ 0 w 769"/>
                  <a:gd name="T3" fmla="*/ 0 h 438"/>
                  <a:gd name="T4" fmla="*/ 769 w 769"/>
                  <a:gd name="T5" fmla="*/ 0 h 438"/>
                  <a:gd name="T6" fmla="*/ 0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7"/>
              <p:cNvSpPr>
                <a:spLocks/>
              </p:cNvSpPr>
              <p:nvPr/>
            </p:nvSpPr>
            <p:spPr bwMode="auto">
              <a:xfrm>
                <a:off x="1225550" y="6270625"/>
                <a:ext cx="1217612" cy="695325"/>
              </a:xfrm>
              <a:custGeom>
                <a:avLst/>
                <a:gdLst>
                  <a:gd name="T0" fmla="*/ 767 w 767"/>
                  <a:gd name="T1" fmla="*/ 438 h 438"/>
                  <a:gd name="T2" fmla="*/ 0 w 767"/>
                  <a:gd name="T3" fmla="*/ 438 h 438"/>
                  <a:gd name="T4" fmla="*/ 767 w 767"/>
                  <a:gd name="T5" fmla="*/ 0 h 438"/>
                  <a:gd name="T6" fmla="*/ 767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767" y="438"/>
                    </a:moveTo>
                    <a:lnTo>
                      <a:pt x="0" y="438"/>
                    </a:lnTo>
                    <a:lnTo>
                      <a:pt x="767" y="0"/>
                    </a:lnTo>
                    <a:lnTo>
                      <a:pt x="767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10"/>
              <p:cNvSpPr>
                <a:spLocks/>
              </p:cNvSpPr>
              <p:nvPr/>
            </p:nvSpPr>
            <p:spPr bwMode="auto">
              <a:xfrm>
                <a:off x="2443163" y="6270625"/>
                <a:ext cx="1216025" cy="695325"/>
              </a:xfrm>
              <a:custGeom>
                <a:avLst/>
                <a:gdLst>
                  <a:gd name="T0" fmla="*/ 0 w 766"/>
                  <a:gd name="T1" fmla="*/ 438 h 438"/>
                  <a:gd name="T2" fmla="*/ 0 w 766"/>
                  <a:gd name="T3" fmla="*/ 0 h 438"/>
                  <a:gd name="T4" fmla="*/ 766 w 766"/>
                  <a:gd name="T5" fmla="*/ 0 h 438"/>
                  <a:gd name="T6" fmla="*/ 0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11"/>
              <p:cNvSpPr>
                <a:spLocks/>
              </p:cNvSpPr>
              <p:nvPr/>
            </p:nvSpPr>
            <p:spPr bwMode="auto">
              <a:xfrm>
                <a:off x="3659188" y="6270625"/>
                <a:ext cx="1220787" cy="695325"/>
              </a:xfrm>
              <a:custGeom>
                <a:avLst/>
                <a:gdLst>
                  <a:gd name="T0" fmla="*/ 769 w 769"/>
                  <a:gd name="T1" fmla="*/ 438 h 438"/>
                  <a:gd name="T2" fmla="*/ 0 w 769"/>
                  <a:gd name="T3" fmla="*/ 438 h 438"/>
                  <a:gd name="T4" fmla="*/ 769 w 769"/>
                  <a:gd name="T5" fmla="*/ 0 h 438"/>
                  <a:gd name="T6" fmla="*/ 769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769" y="438"/>
                    </a:moveTo>
                    <a:lnTo>
                      <a:pt x="0" y="438"/>
                    </a:lnTo>
                    <a:lnTo>
                      <a:pt x="769" y="0"/>
                    </a:lnTo>
                    <a:lnTo>
                      <a:pt x="769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14"/>
              <p:cNvSpPr>
                <a:spLocks/>
              </p:cNvSpPr>
              <p:nvPr/>
            </p:nvSpPr>
            <p:spPr bwMode="auto">
              <a:xfrm>
                <a:off x="4879975" y="6270625"/>
                <a:ext cx="1216025" cy="695325"/>
              </a:xfrm>
              <a:custGeom>
                <a:avLst/>
                <a:gdLst>
                  <a:gd name="T0" fmla="*/ 0 w 766"/>
                  <a:gd name="T1" fmla="*/ 438 h 438"/>
                  <a:gd name="T2" fmla="*/ 0 w 766"/>
                  <a:gd name="T3" fmla="*/ 0 h 438"/>
                  <a:gd name="T4" fmla="*/ 766 w 766"/>
                  <a:gd name="T5" fmla="*/ 0 h 438"/>
                  <a:gd name="T6" fmla="*/ 0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15"/>
              <p:cNvSpPr>
                <a:spLocks/>
              </p:cNvSpPr>
              <p:nvPr/>
            </p:nvSpPr>
            <p:spPr bwMode="auto">
              <a:xfrm>
                <a:off x="6096000" y="6270625"/>
                <a:ext cx="1220787" cy="695325"/>
              </a:xfrm>
              <a:custGeom>
                <a:avLst/>
                <a:gdLst>
                  <a:gd name="T0" fmla="*/ 769 w 769"/>
                  <a:gd name="T1" fmla="*/ 438 h 438"/>
                  <a:gd name="T2" fmla="*/ 0 w 769"/>
                  <a:gd name="T3" fmla="*/ 438 h 438"/>
                  <a:gd name="T4" fmla="*/ 769 w 769"/>
                  <a:gd name="T5" fmla="*/ 0 h 438"/>
                  <a:gd name="T6" fmla="*/ 769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769" y="438"/>
                    </a:moveTo>
                    <a:lnTo>
                      <a:pt x="0" y="438"/>
                    </a:lnTo>
                    <a:lnTo>
                      <a:pt x="769" y="0"/>
                    </a:lnTo>
                    <a:lnTo>
                      <a:pt x="769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18"/>
              <p:cNvSpPr>
                <a:spLocks/>
              </p:cNvSpPr>
              <p:nvPr/>
            </p:nvSpPr>
            <p:spPr bwMode="auto">
              <a:xfrm>
                <a:off x="7316788" y="6270625"/>
                <a:ext cx="1217612" cy="695325"/>
              </a:xfrm>
              <a:custGeom>
                <a:avLst/>
                <a:gdLst>
                  <a:gd name="T0" fmla="*/ 0 w 767"/>
                  <a:gd name="T1" fmla="*/ 438 h 438"/>
                  <a:gd name="T2" fmla="*/ 0 w 767"/>
                  <a:gd name="T3" fmla="*/ 0 h 438"/>
                  <a:gd name="T4" fmla="*/ 767 w 767"/>
                  <a:gd name="T5" fmla="*/ 0 h 438"/>
                  <a:gd name="T6" fmla="*/ 0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19"/>
              <p:cNvSpPr>
                <a:spLocks/>
              </p:cNvSpPr>
              <p:nvPr/>
            </p:nvSpPr>
            <p:spPr bwMode="auto">
              <a:xfrm>
                <a:off x="8534400" y="6270625"/>
                <a:ext cx="1216025" cy="695325"/>
              </a:xfrm>
              <a:custGeom>
                <a:avLst/>
                <a:gdLst>
                  <a:gd name="T0" fmla="*/ 766 w 766"/>
                  <a:gd name="T1" fmla="*/ 438 h 438"/>
                  <a:gd name="T2" fmla="*/ 0 w 766"/>
                  <a:gd name="T3" fmla="*/ 438 h 438"/>
                  <a:gd name="T4" fmla="*/ 766 w 766"/>
                  <a:gd name="T5" fmla="*/ 0 h 438"/>
                  <a:gd name="T6" fmla="*/ 766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766" y="438"/>
                    </a:moveTo>
                    <a:lnTo>
                      <a:pt x="0" y="438"/>
                    </a:lnTo>
                    <a:lnTo>
                      <a:pt x="766" y="0"/>
                    </a:lnTo>
                    <a:lnTo>
                      <a:pt x="766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22"/>
              <p:cNvSpPr>
                <a:spLocks/>
              </p:cNvSpPr>
              <p:nvPr/>
            </p:nvSpPr>
            <p:spPr bwMode="auto">
              <a:xfrm>
                <a:off x="9750425" y="6270625"/>
                <a:ext cx="1220787" cy="695325"/>
              </a:xfrm>
              <a:custGeom>
                <a:avLst/>
                <a:gdLst>
                  <a:gd name="T0" fmla="*/ 0 w 769"/>
                  <a:gd name="T1" fmla="*/ 438 h 438"/>
                  <a:gd name="T2" fmla="*/ 0 w 769"/>
                  <a:gd name="T3" fmla="*/ 0 h 438"/>
                  <a:gd name="T4" fmla="*/ 769 w 769"/>
                  <a:gd name="T5" fmla="*/ 0 h 438"/>
                  <a:gd name="T6" fmla="*/ 0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23"/>
              <p:cNvSpPr>
                <a:spLocks/>
              </p:cNvSpPr>
              <p:nvPr/>
            </p:nvSpPr>
            <p:spPr bwMode="auto">
              <a:xfrm>
                <a:off x="10971213" y="6270625"/>
                <a:ext cx="1217612" cy="695325"/>
              </a:xfrm>
              <a:custGeom>
                <a:avLst/>
                <a:gdLst>
                  <a:gd name="T0" fmla="*/ 767 w 767"/>
                  <a:gd name="T1" fmla="*/ 438 h 438"/>
                  <a:gd name="T2" fmla="*/ 0 w 767"/>
                  <a:gd name="T3" fmla="*/ 438 h 438"/>
                  <a:gd name="T4" fmla="*/ 767 w 767"/>
                  <a:gd name="T5" fmla="*/ 0 h 438"/>
                  <a:gd name="T6" fmla="*/ 767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767" y="438"/>
                    </a:moveTo>
                    <a:lnTo>
                      <a:pt x="0" y="438"/>
                    </a:lnTo>
                    <a:lnTo>
                      <a:pt x="767" y="0"/>
                    </a:lnTo>
                    <a:lnTo>
                      <a:pt x="767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26"/>
              <p:cNvSpPr>
                <a:spLocks/>
              </p:cNvSpPr>
              <p:nvPr/>
            </p:nvSpPr>
            <p:spPr bwMode="auto">
              <a:xfrm>
                <a:off x="4763" y="5573713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27"/>
              <p:cNvSpPr>
                <a:spLocks/>
              </p:cNvSpPr>
              <p:nvPr/>
            </p:nvSpPr>
            <p:spPr bwMode="auto">
              <a:xfrm>
                <a:off x="1225550" y="5573713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34"/>
              <p:cNvSpPr>
                <a:spLocks/>
              </p:cNvSpPr>
              <p:nvPr/>
            </p:nvSpPr>
            <p:spPr bwMode="auto">
              <a:xfrm>
                <a:off x="4879975" y="5573713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35"/>
              <p:cNvSpPr>
                <a:spLocks/>
              </p:cNvSpPr>
              <p:nvPr/>
            </p:nvSpPr>
            <p:spPr bwMode="auto">
              <a:xfrm>
                <a:off x="6096000" y="5573713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2"/>
              <p:cNvSpPr>
                <a:spLocks/>
              </p:cNvSpPr>
              <p:nvPr/>
            </p:nvSpPr>
            <p:spPr bwMode="auto">
              <a:xfrm>
                <a:off x="9750425" y="5573713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3"/>
              <p:cNvSpPr>
                <a:spLocks/>
              </p:cNvSpPr>
              <p:nvPr/>
            </p:nvSpPr>
            <p:spPr bwMode="auto">
              <a:xfrm>
                <a:off x="10971213" y="5573713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6"/>
              <p:cNvSpPr>
                <a:spLocks/>
              </p:cNvSpPr>
              <p:nvPr/>
            </p:nvSpPr>
            <p:spPr bwMode="auto">
              <a:xfrm>
                <a:off x="4763" y="4876800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50"/>
              <p:cNvSpPr>
                <a:spLocks/>
              </p:cNvSpPr>
              <p:nvPr/>
            </p:nvSpPr>
            <p:spPr bwMode="auto">
              <a:xfrm>
                <a:off x="2443163" y="4876800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51"/>
              <p:cNvSpPr>
                <a:spLocks/>
              </p:cNvSpPr>
              <p:nvPr/>
            </p:nvSpPr>
            <p:spPr bwMode="auto">
              <a:xfrm>
                <a:off x="3659188" y="4876800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58"/>
              <p:cNvSpPr>
                <a:spLocks/>
              </p:cNvSpPr>
              <p:nvPr/>
            </p:nvSpPr>
            <p:spPr bwMode="auto">
              <a:xfrm>
                <a:off x="7316788" y="4876800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59"/>
              <p:cNvSpPr>
                <a:spLocks/>
              </p:cNvSpPr>
              <p:nvPr/>
            </p:nvSpPr>
            <p:spPr bwMode="auto">
              <a:xfrm>
                <a:off x="8534400" y="4876800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63"/>
              <p:cNvSpPr>
                <a:spLocks/>
              </p:cNvSpPr>
              <p:nvPr/>
            </p:nvSpPr>
            <p:spPr bwMode="auto">
              <a:xfrm>
                <a:off x="10971213" y="4876800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66"/>
              <p:cNvSpPr>
                <a:spLocks/>
              </p:cNvSpPr>
              <p:nvPr/>
            </p:nvSpPr>
            <p:spPr bwMode="auto">
              <a:xfrm>
                <a:off x="4763" y="4181475"/>
                <a:ext cx="1220787" cy="695325"/>
              </a:xfrm>
              <a:custGeom>
                <a:avLst/>
                <a:gdLst>
                  <a:gd name="T0" fmla="*/ 0 w 769"/>
                  <a:gd name="T1" fmla="*/ 438 h 438"/>
                  <a:gd name="T2" fmla="*/ 0 w 769"/>
                  <a:gd name="T3" fmla="*/ 0 h 438"/>
                  <a:gd name="T4" fmla="*/ 769 w 769"/>
                  <a:gd name="T5" fmla="*/ 0 h 438"/>
                  <a:gd name="T6" fmla="*/ 0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67"/>
              <p:cNvSpPr>
                <a:spLocks/>
              </p:cNvSpPr>
              <p:nvPr/>
            </p:nvSpPr>
            <p:spPr bwMode="auto">
              <a:xfrm>
                <a:off x="1225550" y="4181475"/>
                <a:ext cx="1217612" cy="695325"/>
              </a:xfrm>
              <a:custGeom>
                <a:avLst/>
                <a:gdLst>
                  <a:gd name="T0" fmla="*/ 767 w 767"/>
                  <a:gd name="T1" fmla="*/ 438 h 438"/>
                  <a:gd name="T2" fmla="*/ 0 w 767"/>
                  <a:gd name="T3" fmla="*/ 438 h 438"/>
                  <a:gd name="T4" fmla="*/ 767 w 767"/>
                  <a:gd name="T5" fmla="*/ 0 h 438"/>
                  <a:gd name="T6" fmla="*/ 767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767" y="438"/>
                    </a:moveTo>
                    <a:lnTo>
                      <a:pt x="0" y="438"/>
                    </a:lnTo>
                    <a:lnTo>
                      <a:pt x="767" y="0"/>
                    </a:lnTo>
                    <a:lnTo>
                      <a:pt x="767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74"/>
              <p:cNvSpPr>
                <a:spLocks/>
              </p:cNvSpPr>
              <p:nvPr/>
            </p:nvSpPr>
            <p:spPr bwMode="auto">
              <a:xfrm>
                <a:off x="4879975" y="4181475"/>
                <a:ext cx="1216025" cy="695325"/>
              </a:xfrm>
              <a:custGeom>
                <a:avLst/>
                <a:gdLst>
                  <a:gd name="T0" fmla="*/ 0 w 766"/>
                  <a:gd name="T1" fmla="*/ 438 h 438"/>
                  <a:gd name="T2" fmla="*/ 0 w 766"/>
                  <a:gd name="T3" fmla="*/ 0 h 438"/>
                  <a:gd name="T4" fmla="*/ 766 w 766"/>
                  <a:gd name="T5" fmla="*/ 0 h 438"/>
                  <a:gd name="T6" fmla="*/ 0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75"/>
              <p:cNvSpPr>
                <a:spLocks/>
              </p:cNvSpPr>
              <p:nvPr/>
            </p:nvSpPr>
            <p:spPr bwMode="auto">
              <a:xfrm>
                <a:off x="6096000" y="4181475"/>
                <a:ext cx="1220787" cy="695325"/>
              </a:xfrm>
              <a:custGeom>
                <a:avLst/>
                <a:gdLst>
                  <a:gd name="T0" fmla="*/ 769 w 769"/>
                  <a:gd name="T1" fmla="*/ 438 h 438"/>
                  <a:gd name="T2" fmla="*/ 0 w 769"/>
                  <a:gd name="T3" fmla="*/ 438 h 438"/>
                  <a:gd name="T4" fmla="*/ 769 w 769"/>
                  <a:gd name="T5" fmla="*/ 0 h 438"/>
                  <a:gd name="T6" fmla="*/ 769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769" y="438"/>
                    </a:moveTo>
                    <a:lnTo>
                      <a:pt x="0" y="438"/>
                    </a:lnTo>
                    <a:lnTo>
                      <a:pt x="769" y="0"/>
                    </a:lnTo>
                    <a:lnTo>
                      <a:pt x="769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82"/>
              <p:cNvSpPr>
                <a:spLocks/>
              </p:cNvSpPr>
              <p:nvPr/>
            </p:nvSpPr>
            <p:spPr bwMode="auto">
              <a:xfrm>
                <a:off x="9750425" y="4181475"/>
                <a:ext cx="1220787" cy="695325"/>
              </a:xfrm>
              <a:custGeom>
                <a:avLst/>
                <a:gdLst>
                  <a:gd name="T0" fmla="*/ 0 w 769"/>
                  <a:gd name="T1" fmla="*/ 438 h 438"/>
                  <a:gd name="T2" fmla="*/ 0 w 769"/>
                  <a:gd name="T3" fmla="*/ 0 h 438"/>
                  <a:gd name="T4" fmla="*/ 769 w 769"/>
                  <a:gd name="T5" fmla="*/ 0 h 438"/>
                  <a:gd name="T6" fmla="*/ 0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83"/>
              <p:cNvSpPr>
                <a:spLocks/>
              </p:cNvSpPr>
              <p:nvPr/>
            </p:nvSpPr>
            <p:spPr bwMode="auto">
              <a:xfrm>
                <a:off x="10971213" y="4181475"/>
                <a:ext cx="1217612" cy="695325"/>
              </a:xfrm>
              <a:custGeom>
                <a:avLst/>
                <a:gdLst>
                  <a:gd name="T0" fmla="*/ 767 w 767"/>
                  <a:gd name="T1" fmla="*/ 438 h 438"/>
                  <a:gd name="T2" fmla="*/ 0 w 767"/>
                  <a:gd name="T3" fmla="*/ 438 h 438"/>
                  <a:gd name="T4" fmla="*/ 767 w 767"/>
                  <a:gd name="T5" fmla="*/ 0 h 438"/>
                  <a:gd name="T6" fmla="*/ 767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767" y="438"/>
                    </a:moveTo>
                    <a:lnTo>
                      <a:pt x="0" y="438"/>
                    </a:lnTo>
                    <a:lnTo>
                      <a:pt x="767" y="0"/>
                    </a:lnTo>
                    <a:lnTo>
                      <a:pt x="767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86"/>
              <p:cNvSpPr>
                <a:spLocks/>
              </p:cNvSpPr>
              <p:nvPr/>
            </p:nvSpPr>
            <p:spPr bwMode="auto">
              <a:xfrm>
                <a:off x="4763" y="3484563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90"/>
              <p:cNvSpPr>
                <a:spLocks/>
              </p:cNvSpPr>
              <p:nvPr/>
            </p:nvSpPr>
            <p:spPr bwMode="auto">
              <a:xfrm>
                <a:off x="2443163" y="3484563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91"/>
              <p:cNvSpPr>
                <a:spLocks/>
              </p:cNvSpPr>
              <p:nvPr/>
            </p:nvSpPr>
            <p:spPr bwMode="auto">
              <a:xfrm>
                <a:off x="3659188" y="3484563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98"/>
              <p:cNvSpPr>
                <a:spLocks/>
              </p:cNvSpPr>
              <p:nvPr/>
            </p:nvSpPr>
            <p:spPr bwMode="auto">
              <a:xfrm>
                <a:off x="7316788" y="3484563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99"/>
              <p:cNvSpPr>
                <a:spLocks/>
              </p:cNvSpPr>
              <p:nvPr/>
            </p:nvSpPr>
            <p:spPr bwMode="auto">
              <a:xfrm>
                <a:off x="8534400" y="3484563"/>
                <a:ext cx="1216025" cy="696913"/>
              </a:xfrm>
              <a:custGeom>
                <a:avLst/>
                <a:gdLst>
                  <a:gd name="T0" fmla="*/ 766 w 766"/>
                  <a:gd name="T1" fmla="*/ 439 h 439"/>
                  <a:gd name="T2" fmla="*/ 0 w 766"/>
                  <a:gd name="T3" fmla="*/ 439 h 439"/>
                  <a:gd name="T4" fmla="*/ 766 w 766"/>
                  <a:gd name="T5" fmla="*/ 0 h 439"/>
                  <a:gd name="T6" fmla="*/ 766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766" y="439"/>
                    </a:moveTo>
                    <a:lnTo>
                      <a:pt x="0" y="439"/>
                    </a:lnTo>
                    <a:lnTo>
                      <a:pt x="766" y="0"/>
                    </a:lnTo>
                    <a:lnTo>
                      <a:pt x="766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103"/>
              <p:cNvSpPr>
                <a:spLocks/>
              </p:cNvSpPr>
              <p:nvPr/>
            </p:nvSpPr>
            <p:spPr bwMode="auto">
              <a:xfrm>
                <a:off x="10971213" y="3484563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106"/>
              <p:cNvSpPr>
                <a:spLocks/>
              </p:cNvSpPr>
              <p:nvPr/>
            </p:nvSpPr>
            <p:spPr bwMode="auto">
              <a:xfrm>
                <a:off x="4763" y="2787650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107"/>
              <p:cNvSpPr>
                <a:spLocks/>
              </p:cNvSpPr>
              <p:nvPr/>
            </p:nvSpPr>
            <p:spPr bwMode="auto">
              <a:xfrm>
                <a:off x="1225550" y="2787650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114"/>
              <p:cNvSpPr>
                <a:spLocks/>
              </p:cNvSpPr>
              <p:nvPr/>
            </p:nvSpPr>
            <p:spPr bwMode="auto">
              <a:xfrm>
                <a:off x="4879975" y="2787650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115"/>
              <p:cNvSpPr>
                <a:spLocks/>
              </p:cNvSpPr>
              <p:nvPr/>
            </p:nvSpPr>
            <p:spPr bwMode="auto">
              <a:xfrm>
                <a:off x="6096000" y="2787650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122"/>
              <p:cNvSpPr>
                <a:spLocks/>
              </p:cNvSpPr>
              <p:nvPr/>
            </p:nvSpPr>
            <p:spPr bwMode="auto">
              <a:xfrm>
                <a:off x="9750425" y="2787650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123"/>
              <p:cNvSpPr>
                <a:spLocks/>
              </p:cNvSpPr>
              <p:nvPr/>
            </p:nvSpPr>
            <p:spPr bwMode="auto">
              <a:xfrm>
                <a:off x="10971213" y="2787650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126"/>
              <p:cNvSpPr>
                <a:spLocks/>
              </p:cNvSpPr>
              <p:nvPr/>
            </p:nvSpPr>
            <p:spPr bwMode="auto">
              <a:xfrm>
                <a:off x="4763" y="2092325"/>
                <a:ext cx="1220787" cy="695325"/>
              </a:xfrm>
              <a:custGeom>
                <a:avLst/>
                <a:gdLst>
                  <a:gd name="T0" fmla="*/ 0 w 769"/>
                  <a:gd name="T1" fmla="*/ 438 h 438"/>
                  <a:gd name="T2" fmla="*/ 0 w 769"/>
                  <a:gd name="T3" fmla="*/ 0 h 438"/>
                  <a:gd name="T4" fmla="*/ 769 w 769"/>
                  <a:gd name="T5" fmla="*/ 0 h 438"/>
                  <a:gd name="T6" fmla="*/ 0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130"/>
              <p:cNvSpPr>
                <a:spLocks/>
              </p:cNvSpPr>
              <p:nvPr/>
            </p:nvSpPr>
            <p:spPr bwMode="auto">
              <a:xfrm>
                <a:off x="2443163" y="2092325"/>
                <a:ext cx="1216025" cy="695325"/>
              </a:xfrm>
              <a:custGeom>
                <a:avLst/>
                <a:gdLst>
                  <a:gd name="T0" fmla="*/ 0 w 766"/>
                  <a:gd name="T1" fmla="*/ 438 h 438"/>
                  <a:gd name="T2" fmla="*/ 0 w 766"/>
                  <a:gd name="T3" fmla="*/ 0 h 438"/>
                  <a:gd name="T4" fmla="*/ 766 w 766"/>
                  <a:gd name="T5" fmla="*/ 0 h 438"/>
                  <a:gd name="T6" fmla="*/ 0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131"/>
              <p:cNvSpPr>
                <a:spLocks/>
              </p:cNvSpPr>
              <p:nvPr/>
            </p:nvSpPr>
            <p:spPr bwMode="auto">
              <a:xfrm>
                <a:off x="3659188" y="2092325"/>
                <a:ext cx="1220787" cy="695325"/>
              </a:xfrm>
              <a:custGeom>
                <a:avLst/>
                <a:gdLst>
                  <a:gd name="T0" fmla="*/ 769 w 769"/>
                  <a:gd name="T1" fmla="*/ 438 h 438"/>
                  <a:gd name="T2" fmla="*/ 0 w 769"/>
                  <a:gd name="T3" fmla="*/ 438 h 438"/>
                  <a:gd name="T4" fmla="*/ 769 w 769"/>
                  <a:gd name="T5" fmla="*/ 0 h 438"/>
                  <a:gd name="T6" fmla="*/ 769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769" y="438"/>
                    </a:moveTo>
                    <a:lnTo>
                      <a:pt x="0" y="438"/>
                    </a:lnTo>
                    <a:lnTo>
                      <a:pt x="769" y="0"/>
                    </a:lnTo>
                    <a:lnTo>
                      <a:pt x="769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138"/>
              <p:cNvSpPr>
                <a:spLocks/>
              </p:cNvSpPr>
              <p:nvPr/>
            </p:nvSpPr>
            <p:spPr bwMode="auto">
              <a:xfrm>
                <a:off x="7316788" y="2092325"/>
                <a:ext cx="1217612" cy="695325"/>
              </a:xfrm>
              <a:custGeom>
                <a:avLst/>
                <a:gdLst>
                  <a:gd name="T0" fmla="*/ 0 w 767"/>
                  <a:gd name="T1" fmla="*/ 438 h 438"/>
                  <a:gd name="T2" fmla="*/ 0 w 767"/>
                  <a:gd name="T3" fmla="*/ 0 h 438"/>
                  <a:gd name="T4" fmla="*/ 767 w 767"/>
                  <a:gd name="T5" fmla="*/ 0 h 438"/>
                  <a:gd name="T6" fmla="*/ 0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139"/>
              <p:cNvSpPr>
                <a:spLocks/>
              </p:cNvSpPr>
              <p:nvPr/>
            </p:nvSpPr>
            <p:spPr bwMode="auto">
              <a:xfrm>
                <a:off x="8534400" y="2092325"/>
                <a:ext cx="1216025" cy="695325"/>
              </a:xfrm>
              <a:custGeom>
                <a:avLst/>
                <a:gdLst>
                  <a:gd name="T0" fmla="*/ 766 w 766"/>
                  <a:gd name="T1" fmla="*/ 438 h 438"/>
                  <a:gd name="T2" fmla="*/ 0 w 766"/>
                  <a:gd name="T3" fmla="*/ 438 h 438"/>
                  <a:gd name="T4" fmla="*/ 766 w 766"/>
                  <a:gd name="T5" fmla="*/ 0 h 438"/>
                  <a:gd name="T6" fmla="*/ 766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766" y="438"/>
                    </a:moveTo>
                    <a:lnTo>
                      <a:pt x="0" y="438"/>
                    </a:lnTo>
                    <a:lnTo>
                      <a:pt x="766" y="0"/>
                    </a:lnTo>
                    <a:lnTo>
                      <a:pt x="766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143"/>
              <p:cNvSpPr>
                <a:spLocks/>
              </p:cNvSpPr>
              <p:nvPr/>
            </p:nvSpPr>
            <p:spPr bwMode="auto">
              <a:xfrm>
                <a:off x="10971213" y="2092325"/>
                <a:ext cx="1217612" cy="695325"/>
              </a:xfrm>
              <a:custGeom>
                <a:avLst/>
                <a:gdLst>
                  <a:gd name="T0" fmla="*/ 767 w 767"/>
                  <a:gd name="T1" fmla="*/ 438 h 438"/>
                  <a:gd name="T2" fmla="*/ 0 w 767"/>
                  <a:gd name="T3" fmla="*/ 438 h 438"/>
                  <a:gd name="T4" fmla="*/ 767 w 767"/>
                  <a:gd name="T5" fmla="*/ 0 h 438"/>
                  <a:gd name="T6" fmla="*/ 767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767" y="438"/>
                    </a:moveTo>
                    <a:lnTo>
                      <a:pt x="0" y="438"/>
                    </a:lnTo>
                    <a:lnTo>
                      <a:pt x="767" y="0"/>
                    </a:lnTo>
                    <a:lnTo>
                      <a:pt x="767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146"/>
              <p:cNvSpPr>
                <a:spLocks/>
              </p:cNvSpPr>
              <p:nvPr/>
            </p:nvSpPr>
            <p:spPr bwMode="auto">
              <a:xfrm>
                <a:off x="4763" y="1395413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147"/>
              <p:cNvSpPr>
                <a:spLocks/>
              </p:cNvSpPr>
              <p:nvPr/>
            </p:nvSpPr>
            <p:spPr bwMode="auto">
              <a:xfrm>
                <a:off x="1225550" y="1395413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154"/>
              <p:cNvSpPr>
                <a:spLocks/>
              </p:cNvSpPr>
              <p:nvPr/>
            </p:nvSpPr>
            <p:spPr bwMode="auto">
              <a:xfrm>
                <a:off x="4879975" y="1395413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155"/>
              <p:cNvSpPr>
                <a:spLocks/>
              </p:cNvSpPr>
              <p:nvPr/>
            </p:nvSpPr>
            <p:spPr bwMode="auto">
              <a:xfrm>
                <a:off x="6096000" y="1395413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162"/>
              <p:cNvSpPr>
                <a:spLocks/>
              </p:cNvSpPr>
              <p:nvPr/>
            </p:nvSpPr>
            <p:spPr bwMode="auto">
              <a:xfrm>
                <a:off x="9750425" y="1395413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163"/>
              <p:cNvSpPr>
                <a:spLocks/>
              </p:cNvSpPr>
              <p:nvPr/>
            </p:nvSpPr>
            <p:spPr bwMode="auto">
              <a:xfrm>
                <a:off x="10971213" y="1395413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166"/>
              <p:cNvSpPr>
                <a:spLocks/>
              </p:cNvSpPr>
              <p:nvPr/>
            </p:nvSpPr>
            <p:spPr bwMode="auto">
              <a:xfrm>
                <a:off x="4763" y="700088"/>
                <a:ext cx="1220787" cy="695325"/>
              </a:xfrm>
              <a:custGeom>
                <a:avLst/>
                <a:gdLst>
                  <a:gd name="T0" fmla="*/ 0 w 769"/>
                  <a:gd name="T1" fmla="*/ 438 h 438"/>
                  <a:gd name="T2" fmla="*/ 0 w 769"/>
                  <a:gd name="T3" fmla="*/ 0 h 438"/>
                  <a:gd name="T4" fmla="*/ 769 w 769"/>
                  <a:gd name="T5" fmla="*/ 0 h 438"/>
                  <a:gd name="T6" fmla="*/ 0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170"/>
              <p:cNvSpPr>
                <a:spLocks/>
              </p:cNvSpPr>
              <p:nvPr/>
            </p:nvSpPr>
            <p:spPr bwMode="auto">
              <a:xfrm>
                <a:off x="2443163" y="700088"/>
                <a:ext cx="1216025" cy="695325"/>
              </a:xfrm>
              <a:custGeom>
                <a:avLst/>
                <a:gdLst>
                  <a:gd name="T0" fmla="*/ 0 w 766"/>
                  <a:gd name="T1" fmla="*/ 438 h 438"/>
                  <a:gd name="T2" fmla="*/ 0 w 766"/>
                  <a:gd name="T3" fmla="*/ 0 h 438"/>
                  <a:gd name="T4" fmla="*/ 766 w 766"/>
                  <a:gd name="T5" fmla="*/ 0 h 438"/>
                  <a:gd name="T6" fmla="*/ 0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171"/>
              <p:cNvSpPr>
                <a:spLocks/>
              </p:cNvSpPr>
              <p:nvPr/>
            </p:nvSpPr>
            <p:spPr bwMode="auto">
              <a:xfrm>
                <a:off x="3659188" y="700088"/>
                <a:ext cx="1220787" cy="695325"/>
              </a:xfrm>
              <a:custGeom>
                <a:avLst/>
                <a:gdLst>
                  <a:gd name="T0" fmla="*/ 769 w 769"/>
                  <a:gd name="T1" fmla="*/ 438 h 438"/>
                  <a:gd name="T2" fmla="*/ 0 w 769"/>
                  <a:gd name="T3" fmla="*/ 438 h 438"/>
                  <a:gd name="T4" fmla="*/ 769 w 769"/>
                  <a:gd name="T5" fmla="*/ 0 h 438"/>
                  <a:gd name="T6" fmla="*/ 769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769" y="438"/>
                    </a:moveTo>
                    <a:lnTo>
                      <a:pt x="0" y="438"/>
                    </a:lnTo>
                    <a:lnTo>
                      <a:pt x="769" y="0"/>
                    </a:lnTo>
                    <a:lnTo>
                      <a:pt x="769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178"/>
              <p:cNvSpPr>
                <a:spLocks/>
              </p:cNvSpPr>
              <p:nvPr/>
            </p:nvSpPr>
            <p:spPr bwMode="auto">
              <a:xfrm>
                <a:off x="7316788" y="700088"/>
                <a:ext cx="1217612" cy="695325"/>
              </a:xfrm>
              <a:custGeom>
                <a:avLst/>
                <a:gdLst>
                  <a:gd name="T0" fmla="*/ 0 w 767"/>
                  <a:gd name="T1" fmla="*/ 438 h 438"/>
                  <a:gd name="T2" fmla="*/ 0 w 767"/>
                  <a:gd name="T3" fmla="*/ 0 h 438"/>
                  <a:gd name="T4" fmla="*/ 767 w 767"/>
                  <a:gd name="T5" fmla="*/ 0 h 438"/>
                  <a:gd name="T6" fmla="*/ 0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179"/>
              <p:cNvSpPr>
                <a:spLocks/>
              </p:cNvSpPr>
              <p:nvPr/>
            </p:nvSpPr>
            <p:spPr bwMode="auto">
              <a:xfrm>
                <a:off x="8534400" y="700088"/>
                <a:ext cx="1216025" cy="695325"/>
              </a:xfrm>
              <a:custGeom>
                <a:avLst/>
                <a:gdLst>
                  <a:gd name="T0" fmla="*/ 766 w 766"/>
                  <a:gd name="T1" fmla="*/ 438 h 438"/>
                  <a:gd name="T2" fmla="*/ 0 w 766"/>
                  <a:gd name="T3" fmla="*/ 438 h 438"/>
                  <a:gd name="T4" fmla="*/ 766 w 766"/>
                  <a:gd name="T5" fmla="*/ 0 h 438"/>
                  <a:gd name="T6" fmla="*/ 766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766" y="438"/>
                    </a:moveTo>
                    <a:lnTo>
                      <a:pt x="0" y="438"/>
                    </a:lnTo>
                    <a:lnTo>
                      <a:pt x="766" y="0"/>
                    </a:lnTo>
                    <a:lnTo>
                      <a:pt x="766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183"/>
              <p:cNvSpPr>
                <a:spLocks/>
              </p:cNvSpPr>
              <p:nvPr/>
            </p:nvSpPr>
            <p:spPr bwMode="auto">
              <a:xfrm>
                <a:off x="10971213" y="700088"/>
                <a:ext cx="1217612" cy="695325"/>
              </a:xfrm>
              <a:custGeom>
                <a:avLst/>
                <a:gdLst>
                  <a:gd name="T0" fmla="*/ 767 w 767"/>
                  <a:gd name="T1" fmla="*/ 438 h 438"/>
                  <a:gd name="T2" fmla="*/ 0 w 767"/>
                  <a:gd name="T3" fmla="*/ 438 h 438"/>
                  <a:gd name="T4" fmla="*/ 767 w 767"/>
                  <a:gd name="T5" fmla="*/ 0 h 438"/>
                  <a:gd name="T6" fmla="*/ 767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767" y="438"/>
                    </a:moveTo>
                    <a:lnTo>
                      <a:pt x="0" y="438"/>
                    </a:lnTo>
                    <a:lnTo>
                      <a:pt x="767" y="0"/>
                    </a:lnTo>
                    <a:lnTo>
                      <a:pt x="767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186"/>
              <p:cNvSpPr>
                <a:spLocks/>
              </p:cNvSpPr>
              <p:nvPr/>
            </p:nvSpPr>
            <p:spPr bwMode="auto">
              <a:xfrm>
                <a:off x="4763" y="3175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187"/>
              <p:cNvSpPr>
                <a:spLocks/>
              </p:cNvSpPr>
              <p:nvPr/>
            </p:nvSpPr>
            <p:spPr bwMode="auto">
              <a:xfrm>
                <a:off x="1225550" y="3175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194"/>
              <p:cNvSpPr>
                <a:spLocks/>
              </p:cNvSpPr>
              <p:nvPr/>
            </p:nvSpPr>
            <p:spPr bwMode="auto">
              <a:xfrm>
                <a:off x="4879975" y="3175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195"/>
              <p:cNvSpPr>
                <a:spLocks/>
              </p:cNvSpPr>
              <p:nvPr/>
            </p:nvSpPr>
            <p:spPr bwMode="auto">
              <a:xfrm>
                <a:off x="6096000" y="3175"/>
                <a:ext cx="1220787" cy="696913"/>
              </a:xfrm>
              <a:custGeom>
                <a:avLst/>
                <a:gdLst>
                  <a:gd name="T0" fmla="*/ 769 w 769"/>
                  <a:gd name="T1" fmla="*/ 439 h 439"/>
                  <a:gd name="T2" fmla="*/ 0 w 769"/>
                  <a:gd name="T3" fmla="*/ 439 h 439"/>
                  <a:gd name="T4" fmla="*/ 769 w 769"/>
                  <a:gd name="T5" fmla="*/ 0 h 439"/>
                  <a:gd name="T6" fmla="*/ 769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769" y="439"/>
                    </a:moveTo>
                    <a:lnTo>
                      <a:pt x="0" y="439"/>
                    </a:lnTo>
                    <a:lnTo>
                      <a:pt x="769" y="0"/>
                    </a:lnTo>
                    <a:lnTo>
                      <a:pt x="769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202"/>
              <p:cNvSpPr>
                <a:spLocks/>
              </p:cNvSpPr>
              <p:nvPr/>
            </p:nvSpPr>
            <p:spPr bwMode="auto">
              <a:xfrm>
                <a:off x="9750425" y="3175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203"/>
              <p:cNvSpPr>
                <a:spLocks/>
              </p:cNvSpPr>
              <p:nvPr/>
            </p:nvSpPr>
            <p:spPr bwMode="auto">
              <a:xfrm>
                <a:off x="10971213" y="3175"/>
                <a:ext cx="1217612" cy="696913"/>
              </a:xfrm>
              <a:custGeom>
                <a:avLst/>
                <a:gdLst>
                  <a:gd name="T0" fmla="*/ 767 w 767"/>
                  <a:gd name="T1" fmla="*/ 439 h 439"/>
                  <a:gd name="T2" fmla="*/ 0 w 767"/>
                  <a:gd name="T3" fmla="*/ 439 h 439"/>
                  <a:gd name="T4" fmla="*/ 767 w 767"/>
                  <a:gd name="T5" fmla="*/ 0 h 439"/>
                  <a:gd name="T6" fmla="*/ 767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767" y="439"/>
                    </a:moveTo>
                    <a:lnTo>
                      <a:pt x="0" y="439"/>
                    </a:lnTo>
                    <a:lnTo>
                      <a:pt x="767" y="0"/>
                    </a:lnTo>
                    <a:lnTo>
                      <a:pt x="767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grpSp>
          <p:nvGrpSpPr>
            <p:cNvPr id="7" name="组合 220"/>
            <p:cNvGrpSpPr/>
            <p:nvPr/>
          </p:nvGrpSpPr>
          <p:grpSpPr>
            <a:xfrm>
              <a:off x="1228725" y="0"/>
              <a:ext cx="10963275" cy="6962775"/>
              <a:chOff x="1225550" y="3175"/>
              <a:chExt cx="10963275" cy="6962775"/>
            </a:xfrm>
            <a:solidFill>
              <a:srgbClr val="929497">
                <a:alpha val="10000"/>
              </a:srgbClr>
            </a:solidFill>
          </p:grpSpPr>
          <p:sp>
            <p:nvSpPr>
              <p:cNvPr id="73" name="Freeform 8"/>
              <p:cNvSpPr>
                <a:spLocks/>
              </p:cNvSpPr>
              <p:nvPr/>
            </p:nvSpPr>
            <p:spPr bwMode="auto">
              <a:xfrm>
                <a:off x="1225550" y="6270625"/>
                <a:ext cx="1217612" cy="695325"/>
              </a:xfrm>
              <a:custGeom>
                <a:avLst/>
                <a:gdLst>
                  <a:gd name="T0" fmla="*/ 0 w 767"/>
                  <a:gd name="T1" fmla="*/ 438 h 438"/>
                  <a:gd name="T2" fmla="*/ 0 w 767"/>
                  <a:gd name="T3" fmla="*/ 0 h 438"/>
                  <a:gd name="T4" fmla="*/ 767 w 767"/>
                  <a:gd name="T5" fmla="*/ 0 h 438"/>
                  <a:gd name="T6" fmla="*/ 0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12"/>
              <p:cNvSpPr>
                <a:spLocks/>
              </p:cNvSpPr>
              <p:nvPr/>
            </p:nvSpPr>
            <p:spPr bwMode="auto">
              <a:xfrm>
                <a:off x="3659188" y="6270625"/>
                <a:ext cx="1220787" cy="695325"/>
              </a:xfrm>
              <a:custGeom>
                <a:avLst/>
                <a:gdLst>
                  <a:gd name="T0" fmla="*/ 0 w 769"/>
                  <a:gd name="T1" fmla="*/ 438 h 438"/>
                  <a:gd name="T2" fmla="*/ 0 w 769"/>
                  <a:gd name="T3" fmla="*/ 0 h 438"/>
                  <a:gd name="T4" fmla="*/ 769 w 769"/>
                  <a:gd name="T5" fmla="*/ 0 h 438"/>
                  <a:gd name="T6" fmla="*/ 0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16"/>
              <p:cNvSpPr>
                <a:spLocks/>
              </p:cNvSpPr>
              <p:nvPr/>
            </p:nvSpPr>
            <p:spPr bwMode="auto">
              <a:xfrm>
                <a:off x="6096000" y="6270625"/>
                <a:ext cx="1220787" cy="695325"/>
              </a:xfrm>
              <a:custGeom>
                <a:avLst/>
                <a:gdLst>
                  <a:gd name="T0" fmla="*/ 0 w 769"/>
                  <a:gd name="T1" fmla="*/ 438 h 438"/>
                  <a:gd name="T2" fmla="*/ 0 w 769"/>
                  <a:gd name="T3" fmla="*/ 0 h 438"/>
                  <a:gd name="T4" fmla="*/ 769 w 769"/>
                  <a:gd name="T5" fmla="*/ 0 h 438"/>
                  <a:gd name="T6" fmla="*/ 0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20"/>
              <p:cNvSpPr>
                <a:spLocks/>
              </p:cNvSpPr>
              <p:nvPr/>
            </p:nvSpPr>
            <p:spPr bwMode="auto">
              <a:xfrm>
                <a:off x="8534400" y="6270625"/>
                <a:ext cx="1216025" cy="695325"/>
              </a:xfrm>
              <a:custGeom>
                <a:avLst/>
                <a:gdLst>
                  <a:gd name="T0" fmla="*/ 0 w 766"/>
                  <a:gd name="T1" fmla="*/ 438 h 438"/>
                  <a:gd name="T2" fmla="*/ 0 w 766"/>
                  <a:gd name="T3" fmla="*/ 0 h 438"/>
                  <a:gd name="T4" fmla="*/ 766 w 766"/>
                  <a:gd name="T5" fmla="*/ 0 h 438"/>
                  <a:gd name="T6" fmla="*/ 0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24"/>
              <p:cNvSpPr>
                <a:spLocks/>
              </p:cNvSpPr>
              <p:nvPr/>
            </p:nvSpPr>
            <p:spPr bwMode="auto">
              <a:xfrm>
                <a:off x="10971213" y="6270625"/>
                <a:ext cx="1217612" cy="695325"/>
              </a:xfrm>
              <a:custGeom>
                <a:avLst/>
                <a:gdLst>
                  <a:gd name="T0" fmla="*/ 0 w 767"/>
                  <a:gd name="T1" fmla="*/ 438 h 438"/>
                  <a:gd name="T2" fmla="*/ 0 w 767"/>
                  <a:gd name="T3" fmla="*/ 0 h 438"/>
                  <a:gd name="T4" fmla="*/ 767 w 767"/>
                  <a:gd name="T5" fmla="*/ 0 h 438"/>
                  <a:gd name="T6" fmla="*/ 0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28"/>
              <p:cNvSpPr>
                <a:spLocks/>
              </p:cNvSpPr>
              <p:nvPr/>
            </p:nvSpPr>
            <p:spPr bwMode="auto">
              <a:xfrm>
                <a:off x="1225550" y="5573713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2"/>
              <p:cNvSpPr>
                <a:spLocks/>
              </p:cNvSpPr>
              <p:nvPr/>
            </p:nvSpPr>
            <p:spPr bwMode="auto">
              <a:xfrm>
                <a:off x="3659188" y="5573713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6"/>
              <p:cNvSpPr>
                <a:spLocks/>
              </p:cNvSpPr>
              <p:nvPr/>
            </p:nvSpPr>
            <p:spPr bwMode="auto">
              <a:xfrm>
                <a:off x="6096000" y="5573713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40"/>
              <p:cNvSpPr>
                <a:spLocks/>
              </p:cNvSpPr>
              <p:nvPr/>
            </p:nvSpPr>
            <p:spPr bwMode="auto">
              <a:xfrm>
                <a:off x="8534400" y="5573713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44"/>
              <p:cNvSpPr>
                <a:spLocks/>
              </p:cNvSpPr>
              <p:nvPr/>
            </p:nvSpPr>
            <p:spPr bwMode="auto">
              <a:xfrm>
                <a:off x="10971213" y="5573713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48"/>
              <p:cNvSpPr>
                <a:spLocks/>
              </p:cNvSpPr>
              <p:nvPr/>
            </p:nvSpPr>
            <p:spPr bwMode="auto">
              <a:xfrm>
                <a:off x="1225550" y="4876800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52"/>
              <p:cNvSpPr>
                <a:spLocks/>
              </p:cNvSpPr>
              <p:nvPr/>
            </p:nvSpPr>
            <p:spPr bwMode="auto">
              <a:xfrm>
                <a:off x="3659188" y="4876800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56"/>
              <p:cNvSpPr>
                <a:spLocks/>
              </p:cNvSpPr>
              <p:nvPr/>
            </p:nvSpPr>
            <p:spPr bwMode="auto">
              <a:xfrm>
                <a:off x="6096000" y="4876800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60"/>
              <p:cNvSpPr>
                <a:spLocks/>
              </p:cNvSpPr>
              <p:nvPr/>
            </p:nvSpPr>
            <p:spPr bwMode="auto">
              <a:xfrm>
                <a:off x="8534400" y="4876800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64"/>
              <p:cNvSpPr>
                <a:spLocks/>
              </p:cNvSpPr>
              <p:nvPr/>
            </p:nvSpPr>
            <p:spPr bwMode="auto">
              <a:xfrm>
                <a:off x="10971213" y="4876800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68"/>
              <p:cNvSpPr>
                <a:spLocks/>
              </p:cNvSpPr>
              <p:nvPr/>
            </p:nvSpPr>
            <p:spPr bwMode="auto">
              <a:xfrm>
                <a:off x="1225550" y="4181475"/>
                <a:ext cx="1217612" cy="695325"/>
              </a:xfrm>
              <a:custGeom>
                <a:avLst/>
                <a:gdLst>
                  <a:gd name="T0" fmla="*/ 0 w 767"/>
                  <a:gd name="T1" fmla="*/ 438 h 438"/>
                  <a:gd name="T2" fmla="*/ 0 w 767"/>
                  <a:gd name="T3" fmla="*/ 0 h 438"/>
                  <a:gd name="T4" fmla="*/ 767 w 767"/>
                  <a:gd name="T5" fmla="*/ 0 h 438"/>
                  <a:gd name="T6" fmla="*/ 0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72"/>
              <p:cNvSpPr>
                <a:spLocks/>
              </p:cNvSpPr>
              <p:nvPr/>
            </p:nvSpPr>
            <p:spPr bwMode="auto">
              <a:xfrm>
                <a:off x="3659188" y="4181475"/>
                <a:ext cx="1220787" cy="695325"/>
              </a:xfrm>
              <a:custGeom>
                <a:avLst/>
                <a:gdLst>
                  <a:gd name="T0" fmla="*/ 0 w 769"/>
                  <a:gd name="T1" fmla="*/ 438 h 438"/>
                  <a:gd name="T2" fmla="*/ 0 w 769"/>
                  <a:gd name="T3" fmla="*/ 0 h 438"/>
                  <a:gd name="T4" fmla="*/ 769 w 769"/>
                  <a:gd name="T5" fmla="*/ 0 h 438"/>
                  <a:gd name="T6" fmla="*/ 0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76"/>
              <p:cNvSpPr>
                <a:spLocks/>
              </p:cNvSpPr>
              <p:nvPr/>
            </p:nvSpPr>
            <p:spPr bwMode="auto">
              <a:xfrm>
                <a:off x="6096000" y="4181475"/>
                <a:ext cx="1220787" cy="695325"/>
              </a:xfrm>
              <a:custGeom>
                <a:avLst/>
                <a:gdLst>
                  <a:gd name="T0" fmla="*/ 0 w 769"/>
                  <a:gd name="T1" fmla="*/ 438 h 438"/>
                  <a:gd name="T2" fmla="*/ 0 w 769"/>
                  <a:gd name="T3" fmla="*/ 0 h 438"/>
                  <a:gd name="T4" fmla="*/ 769 w 769"/>
                  <a:gd name="T5" fmla="*/ 0 h 438"/>
                  <a:gd name="T6" fmla="*/ 0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80"/>
              <p:cNvSpPr>
                <a:spLocks/>
              </p:cNvSpPr>
              <p:nvPr/>
            </p:nvSpPr>
            <p:spPr bwMode="auto">
              <a:xfrm>
                <a:off x="8534400" y="4181475"/>
                <a:ext cx="1216025" cy="695325"/>
              </a:xfrm>
              <a:custGeom>
                <a:avLst/>
                <a:gdLst>
                  <a:gd name="T0" fmla="*/ 0 w 766"/>
                  <a:gd name="T1" fmla="*/ 438 h 438"/>
                  <a:gd name="T2" fmla="*/ 0 w 766"/>
                  <a:gd name="T3" fmla="*/ 0 h 438"/>
                  <a:gd name="T4" fmla="*/ 766 w 766"/>
                  <a:gd name="T5" fmla="*/ 0 h 438"/>
                  <a:gd name="T6" fmla="*/ 0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84"/>
              <p:cNvSpPr>
                <a:spLocks/>
              </p:cNvSpPr>
              <p:nvPr/>
            </p:nvSpPr>
            <p:spPr bwMode="auto">
              <a:xfrm>
                <a:off x="10971213" y="4181475"/>
                <a:ext cx="1217612" cy="695325"/>
              </a:xfrm>
              <a:custGeom>
                <a:avLst/>
                <a:gdLst>
                  <a:gd name="T0" fmla="*/ 0 w 767"/>
                  <a:gd name="T1" fmla="*/ 438 h 438"/>
                  <a:gd name="T2" fmla="*/ 0 w 767"/>
                  <a:gd name="T3" fmla="*/ 0 h 438"/>
                  <a:gd name="T4" fmla="*/ 767 w 767"/>
                  <a:gd name="T5" fmla="*/ 0 h 438"/>
                  <a:gd name="T6" fmla="*/ 0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88"/>
              <p:cNvSpPr>
                <a:spLocks/>
              </p:cNvSpPr>
              <p:nvPr/>
            </p:nvSpPr>
            <p:spPr bwMode="auto">
              <a:xfrm>
                <a:off x="1225550" y="3484563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92"/>
              <p:cNvSpPr>
                <a:spLocks/>
              </p:cNvSpPr>
              <p:nvPr/>
            </p:nvSpPr>
            <p:spPr bwMode="auto">
              <a:xfrm>
                <a:off x="3659188" y="3484563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96"/>
              <p:cNvSpPr>
                <a:spLocks/>
              </p:cNvSpPr>
              <p:nvPr/>
            </p:nvSpPr>
            <p:spPr bwMode="auto">
              <a:xfrm>
                <a:off x="6096000" y="3484563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100"/>
              <p:cNvSpPr>
                <a:spLocks/>
              </p:cNvSpPr>
              <p:nvPr/>
            </p:nvSpPr>
            <p:spPr bwMode="auto">
              <a:xfrm>
                <a:off x="8534400" y="3484563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104"/>
              <p:cNvSpPr>
                <a:spLocks/>
              </p:cNvSpPr>
              <p:nvPr/>
            </p:nvSpPr>
            <p:spPr bwMode="auto">
              <a:xfrm>
                <a:off x="10971213" y="3484563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108"/>
              <p:cNvSpPr>
                <a:spLocks/>
              </p:cNvSpPr>
              <p:nvPr/>
            </p:nvSpPr>
            <p:spPr bwMode="auto">
              <a:xfrm>
                <a:off x="1225550" y="2787650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112"/>
              <p:cNvSpPr>
                <a:spLocks/>
              </p:cNvSpPr>
              <p:nvPr/>
            </p:nvSpPr>
            <p:spPr bwMode="auto">
              <a:xfrm>
                <a:off x="4365252" y="2469708"/>
                <a:ext cx="3629688" cy="1498778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9600" b="1" dirty="0">
                    <a:solidFill>
                      <a:schemeClr val="bg1"/>
                    </a:solidFill>
                    <a:latin typeface="+mn-lt"/>
                    <a:ea typeface="+mn-ea"/>
                  </a:rPr>
                  <a:t>谢   谢</a:t>
                </a:r>
              </a:p>
            </p:txBody>
          </p:sp>
          <p:sp>
            <p:nvSpPr>
              <p:cNvPr id="100" name="Freeform 116"/>
              <p:cNvSpPr>
                <a:spLocks/>
              </p:cNvSpPr>
              <p:nvPr/>
            </p:nvSpPr>
            <p:spPr bwMode="auto">
              <a:xfrm>
                <a:off x="6096000" y="2787650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120"/>
              <p:cNvSpPr>
                <a:spLocks/>
              </p:cNvSpPr>
              <p:nvPr/>
            </p:nvSpPr>
            <p:spPr bwMode="auto">
              <a:xfrm>
                <a:off x="8534400" y="2787650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124"/>
              <p:cNvSpPr>
                <a:spLocks/>
              </p:cNvSpPr>
              <p:nvPr/>
            </p:nvSpPr>
            <p:spPr bwMode="auto">
              <a:xfrm>
                <a:off x="10971213" y="2787650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128"/>
              <p:cNvSpPr>
                <a:spLocks/>
              </p:cNvSpPr>
              <p:nvPr/>
            </p:nvSpPr>
            <p:spPr bwMode="auto">
              <a:xfrm>
                <a:off x="1225550" y="2092325"/>
                <a:ext cx="1217612" cy="695325"/>
              </a:xfrm>
              <a:custGeom>
                <a:avLst/>
                <a:gdLst>
                  <a:gd name="T0" fmla="*/ 0 w 767"/>
                  <a:gd name="T1" fmla="*/ 438 h 438"/>
                  <a:gd name="T2" fmla="*/ 0 w 767"/>
                  <a:gd name="T3" fmla="*/ 0 h 438"/>
                  <a:gd name="T4" fmla="*/ 767 w 767"/>
                  <a:gd name="T5" fmla="*/ 0 h 438"/>
                  <a:gd name="T6" fmla="*/ 0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132"/>
              <p:cNvSpPr>
                <a:spLocks/>
              </p:cNvSpPr>
              <p:nvPr/>
            </p:nvSpPr>
            <p:spPr bwMode="auto">
              <a:xfrm>
                <a:off x="3659188" y="2092325"/>
                <a:ext cx="1220787" cy="695325"/>
              </a:xfrm>
              <a:custGeom>
                <a:avLst/>
                <a:gdLst>
                  <a:gd name="T0" fmla="*/ 0 w 769"/>
                  <a:gd name="T1" fmla="*/ 438 h 438"/>
                  <a:gd name="T2" fmla="*/ 0 w 769"/>
                  <a:gd name="T3" fmla="*/ 0 h 438"/>
                  <a:gd name="T4" fmla="*/ 769 w 769"/>
                  <a:gd name="T5" fmla="*/ 0 h 438"/>
                  <a:gd name="T6" fmla="*/ 0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136"/>
              <p:cNvSpPr>
                <a:spLocks/>
              </p:cNvSpPr>
              <p:nvPr/>
            </p:nvSpPr>
            <p:spPr bwMode="auto">
              <a:xfrm>
                <a:off x="6096000" y="2092325"/>
                <a:ext cx="1220787" cy="695325"/>
              </a:xfrm>
              <a:custGeom>
                <a:avLst/>
                <a:gdLst>
                  <a:gd name="T0" fmla="*/ 0 w 769"/>
                  <a:gd name="T1" fmla="*/ 438 h 438"/>
                  <a:gd name="T2" fmla="*/ 0 w 769"/>
                  <a:gd name="T3" fmla="*/ 0 h 438"/>
                  <a:gd name="T4" fmla="*/ 769 w 769"/>
                  <a:gd name="T5" fmla="*/ 0 h 438"/>
                  <a:gd name="T6" fmla="*/ 0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140"/>
              <p:cNvSpPr>
                <a:spLocks/>
              </p:cNvSpPr>
              <p:nvPr/>
            </p:nvSpPr>
            <p:spPr bwMode="auto">
              <a:xfrm>
                <a:off x="8534400" y="2092325"/>
                <a:ext cx="1216025" cy="695325"/>
              </a:xfrm>
              <a:custGeom>
                <a:avLst/>
                <a:gdLst>
                  <a:gd name="T0" fmla="*/ 0 w 766"/>
                  <a:gd name="T1" fmla="*/ 438 h 438"/>
                  <a:gd name="T2" fmla="*/ 0 w 766"/>
                  <a:gd name="T3" fmla="*/ 0 h 438"/>
                  <a:gd name="T4" fmla="*/ 766 w 766"/>
                  <a:gd name="T5" fmla="*/ 0 h 438"/>
                  <a:gd name="T6" fmla="*/ 0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144"/>
              <p:cNvSpPr>
                <a:spLocks/>
              </p:cNvSpPr>
              <p:nvPr/>
            </p:nvSpPr>
            <p:spPr bwMode="auto">
              <a:xfrm>
                <a:off x="10971213" y="2092325"/>
                <a:ext cx="1217612" cy="695325"/>
              </a:xfrm>
              <a:custGeom>
                <a:avLst/>
                <a:gdLst>
                  <a:gd name="T0" fmla="*/ 0 w 767"/>
                  <a:gd name="T1" fmla="*/ 438 h 438"/>
                  <a:gd name="T2" fmla="*/ 0 w 767"/>
                  <a:gd name="T3" fmla="*/ 0 h 438"/>
                  <a:gd name="T4" fmla="*/ 767 w 767"/>
                  <a:gd name="T5" fmla="*/ 0 h 438"/>
                  <a:gd name="T6" fmla="*/ 0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148"/>
              <p:cNvSpPr>
                <a:spLocks/>
              </p:cNvSpPr>
              <p:nvPr/>
            </p:nvSpPr>
            <p:spPr bwMode="auto">
              <a:xfrm>
                <a:off x="1225550" y="1395413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152"/>
              <p:cNvSpPr>
                <a:spLocks/>
              </p:cNvSpPr>
              <p:nvPr/>
            </p:nvSpPr>
            <p:spPr bwMode="auto">
              <a:xfrm>
                <a:off x="3659188" y="1395413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156"/>
              <p:cNvSpPr>
                <a:spLocks/>
              </p:cNvSpPr>
              <p:nvPr/>
            </p:nvSpPr>
            <p:spPr bwMode="auto">
              <a:xfrm>
                <a:off x="6096000" y="1395413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160"/>
              <p:cNvSpPr>
                <a:spLocks/>
              </p:cNvSpPr>
              <p:nvPr/>
            </p:nvSpPr>
            <p:spPr bwMode="auto">
              <a:xfrm>
                <a:off x="8534400" y="1395413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164"/>
              <p:cNvSpPr>
                <a:spLocks/>
              </p:cNvSpPr>
              <p:nvPr/>
            </p:nvSpPr>
            <p:spPr bwMode="auto">
              <a:xfrm>
                <a:off x="10971213" y="1395413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168"/>
              <p:cNvSpPr>
                <a:spLocks/>
              </p:cNvSpPr>
              <p:nvPr/>
            </p:nvSpPr>
            <p:spPr bwMode="auto">
              <a:xfrm>
                <a:off x="1225550" y="700088"/>
                <a:ext cx="1217612" cy="695325"/>
              </a:xfrm>
              <a:custGeom>
                <a:avLst/>
                <a:gdLst>
                  <a:gd name="T0" fmla="*/ 0 w 767"/>
                  <a:gd name="T1" fmla="*/ 438 h 438"/>
                  <a:gd name="T2" fmla="*/ 0 w 767"/>
                  <a:gd name="T3" fmla="*/ 0 h 438"/>
                  <a:gd name="T4" fmla="*/ 767 w 767"/>
                  <a:gd name="T5" fmla="*/ 0 h 438"/>
                  <a:gd name="T6" fmla="*/ 0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172"/>
              <p:cNvSpPr>
                <a:spLocks/>
              </p:cNvSpPr>
              <p:nvPr/>
            </p:nvSpPr>
            <p:spPr bwMode="auto">
              <a:xfrm>
                <a:off x="3659188" y="700088"/>
                <a:ext cx="1220787" cy="695325"/>
              </a:xfrm>
              <a:custGeom>
                <a:avLst/>
                <a:gdLst>
                  <a:gd name="T0" fmla="*/ 0 w 769"/>
                  <a:gd name="T1" fmla="*/ 438 h 438"/>
                  <a:gd name="T2" fmla="*/ 0 w 769"/>
                  <a:gd name="T3" fmla="*/ 0 h 438"/>
                  <a:gd name="T4" fmla="*/ 769 w 769"/>
                  <a:gd name="T5" fmla="*/ 0 h 438"/>
                  <a:gd name="T6" fmla="*/ 0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176"/>
              <p:cNvSpPr>
                <a:spLocks/>
              </p:cNvSpPr>
              <p:nvPr/>
            </p:nvSpPr>
            <p:spPr bwMode="auto">
              <a:xfrm>
                <a:off x="6096000" y="700088"/>
                <a:ext cx="1220787" cy="695325"/>
              </a:xfrm>
              <a:custGeom>
                <a:avLst/>
                <a:gdLst>
                  <a:gd name="T0" fmla="*/ 0 w 769"/>
                  <a:gd name="T1" fmla="*/ 438 h 438"/>
                  <a:gd name="T2" fmla="*/ 0 w 769"/>
                  <a:gd name="T3" fmla="*/ 0 h 438"/>
                  <a:gd name="T4" fmla="*/ 769 w 769"/>
                  <a:gd name="T5" fmla="*/ 0 h 438"/>
                  <a:gd name="T6" fmla="*/ 0 w 769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180"/>
              <p:cNvSpPr>
                <a:spLocks/>
              </p:cNvSpPr>
              <p:nvPr/>
            </p:nvSpPr>
            <p:spPr bwMode="auto">
              <a:xfrm>
                <a:off x="8534400" y="700088"/>
                <a:ext cx="1216025" cy="695325"/>
              </a:xfrm>
              <a:custGeom>
                <a:avLst/>
                <a:gdLst>
                  <a:gd name="T0" fmla="*/ 0 w 766"/>
                  <a:gd name="T1" fmla="*/ 438 h 438"/>
                  <a:gd name="T2" fmla="*/ 0 w 766"/>
                  <a:gd name="T3" fmla="*/ 0 h 438"/>
                  <a:gd name="T4" fmla="*/ 766 w 766"/>
                  <a:gd name="T5" fmla="*/ 0 h 438"/>
                  <a:gd name="T6" fmla="*/ 0 w 766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184"/>
              <p:cNvSpPr>
                <a:spLocks/>
              </p:cNvSpPr>
              <p:nvPr/>
            </p:nvSpPr>
            <p:spPr bwMode="auto">
              <a:xfrm>
                <a:off x="10971213" y="700088"/>
                <a:ext cx="1217612" cy="695325"/>
              </a:xfrm>
              <a:custGeom>
                <a:avLst/>
                <a:gdLst>
                  <a:gd name="T0" fmla="*/ 0 w 767"/>
                  <a:gd name="T1" fmla="*/ 438 h 438"/>
                  <a:gd name="T2" fmla="*/ 0 w 767"/>
                  <a:gd name="T3" fmla="*/ 0 h 438"/>
                  <a:gd name="T4" fmla="*/ 767 w 767"/>
                  <a:gd name="T5" fmla="*/ 0 h 438"/>
                  <a:gd name="T6" fmla="*/ 0 w 767"/>
                  <a:gd name="T7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8">
                    <a:moveTo>
                      <a:pt x="0" y="438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188"/>
              <p:cNvSpPr>
                <a:spLocks/>
              </p:cNvSpPr>
              <p:nvPr/>
            </p:nvSpPr>
            <p:spPr bwMode="auto">
              <a:xfrm>
                <a:off x="1225550" y="3175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192"/>
              <p:cNvSpPr>
                <a:spLocks/>
              </p:cNvSpPr>
              <p:nvPr/>
            </p:nvSpPr>
            <p:spPr bwMode="auto">
              <a:xfrm>
                <a:off x="3659188" y="3175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196"/>
              <p:cNvSpPr>
                <a:spLocks/>
              </p:cNvSpPr>
              <p:nvPr/>
            </p:nvSpPr>
            <p:spPr bwMode="auto">
              <a:xfrm>
                <a:off x="6096000" y="3175"/>
                <a:ext cx="1220787" cy="696913"/>
              </a:xfrm>
              <a:custGeom>
                <a:avLst/>
                <a:gdLst>
                  <a:gd name="T0" fmla="*/ 0 w 769"/>
                  <a:gd name="T1" fmla="*/ 439 h 439"/>
                  <a:gd name="T2" fmla="*/ 0 w 769"/>
                  <a:gd name="T3" fmla="*/ 0 h 439"/>
                  <a:gd name="T4" fmla="*/ 769 w 769"/>
                  <a:gd name="T5" fmla="*/ 0 h 439"/>
                  <a:gd name="T6" fmla="*/ 0 w 769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9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200"/>
              <p:cNvSpPr>
                <a:spLocks/>
              </p:cNvSpPr>
              <p:nvPr/>
            </p:nvSpPr>
            <p:spPr bwMode="auto">
              <a:xfrm>
                <a:off x="8534400" y="3175"/>
                <a:ext cx="1216025" cy="696913"/>
              </a:xfrm>
              <a:custGeom>
                <a:avLst/>
                <a:gdLst>
                  <a:gd name="T0" fmla="*/ 0 w 766"/>
                  <a:gd name="T1" fmla="*/ 439 h 439"/>
                  <a:gd name="T2" fmla="*/ 0 w 766"/>
                  <a:gd name="T3" fmla="*/ 0 h 439"/>
                  <a:gd name="T4" fmla="*/ 766 w 766"/>
                  <a:gd name="T5" fmla="*/ 0 h 439"/>
                  <a:gd name="T6" fmla="*/ 0 w 766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6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204"/>
              <p:cNvSpPr>
                <a:spLocks/>
              </p:cNvSpPr>
              <p:nvPr/>
            </p:nvSpPr>
            <p:spPr bwMode="auto">
              <a:xfrm>
                <a:off x="10971213" y="3175"/>
                <a:ext cx="1217612" cy="696913"/>
              </a:xfrm>
              <a:custGeom>
                <a:avLst/>
                <a:gdLst>
                  <a:gd name="T0" fmla="*/ 0 w 767"/>
                  <a:gd name="T1" fmla="*/ 439 h 439"/>
                  <a:gd name="T2" fmla="*/ 0 w 767"/>
                  <a:gd name="T3" fmla="*/ 0 h 439"/>
                  <a:gd name="T4" fmla="*/ 767 w 767"/>
                  <a:gd name="T5" fmla="*/ 0 h 439"/>
                  <a:gd name="T6" fmla="*/ 0 w 767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7" h="439">
                    <a:moveTo>
                      <a:pt x="0" y="439"/>
                    </a:moveTo>
                    <a:lnTo>
                      <a:pt x="0" y="0"/>
                    </a:lnTo>
                    <a:lnTo>
                      <a:pt x="767" y="0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</p:grpSp>
      <p:pic>
        <p:nvPicPr>
          <p:cNvPr id="273" name="图片 272" descr="口号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02675" y="204788"/>
            <a:ext cx="3279775" cy="1244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9161" name="图片 216" descr="标志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5738" y="5927725"/>
            <a:ext cx="1989137" cy="78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>
                <a:latin typeface="+mn-lt"/>
                <a:ea typeface="+mn-ea"/>
              </a:rPr>
              <a:t>e7d195523061f1c003d7160bb3852330e69e1b47c664ea0314E9593E18313AD830F940F1AC53C40C0B8B3D93D4DFF44B590F8D4A945ADE53F5D61968231FCAE157B0D7022AA0681C03E9FB4B1E3862D0666331DC31C762E38CCE9B004C881DBFF7ADBD3C08385A60E71AB27ABD5A85EF100AB78BD2C7D6EA1A4D2EC171CAF963D9202BB216975B45</a:t>
            </a:r>
            <a:endParaRPr lang="zh-CN" altLang="en-US" sz="100">
              <a:latin typeface="+mn-lt"/>
              <a:ea typeface="+mn-ea"/>
            </a:endParaRPr>
          </a:p>
        </p:txBody>
      </p:sp>
      <p:grpSp>
        <p:nvGrpSpPr>
          <p:cNvPr id="26627" name="组合 14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-1" y="0"/>
            <a:chExt cx="12192001" cy="6858000"/>
          </a:xfrm>
        </p:grpSpPr>
        <p:pic>
          <p:nvPicPr>
            <p:cNvPr id="26644" name="图片 9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7806"/>
              <a:ext cx="12192000" cy="684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矩形 26"/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26628" name="图片 11"/>
          <p:cNvPicPr>
            <a:picLocks noChangeAspect="1"/>
          </p:cNvPicPr>
          <p:nvPr/>
        </p:nvPicPr>
        <p:blipFill>
          <a:blip r:embed="rId3" cstate="print"/>
          <a:srcRect t="-166" r="77106" b="100000"/>
          <a:stretch>
            <a:fillRect/>
          </a:stretch>
        </p:blipFill>
        <p:spPr bwMode="auto">
          <a:xfrm>
            <a:off x="-4763" y="0"/>
            <a:ext cx="2811463" cy="1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screen">
            <a:extLst/>
          </a:blip>
          <a:srcRect/>
          <a:stretch>
            <a:fillRect/>
          </a:stretch>
        </p:blipFill>
        <p:spPr>
          <a:xfrm>
            <a:off x="0" y="495300"/>
            <a:ext cx="660400" cy="546100"/>
          </a:xfrm>
          <a:custGeom>
            <a:avLst/>
            <a:gdLst>
              <a:gd name="connsiteX0" fmla="*/ 0 w 660400"/>
              <a:gd name="connsiteY0" fmla="*/ 0 h 546100"/>
              <a:gd name="connsiteX1" fmla="*/ 569382 w 660400"/>
              <a:gd name="connsiteY1" fmla="*/ 0 h 546100"/>
              <a:gd name="connsiteX2" fmla="*/ 660400 w 660400"/>
              <a:gd name="connsiteY2" fmla="*/ 91018 h 546100"/>
              <a:gd name="connsiteX3" fmla="*/ 660400 w 660400"/>
              <a:gd name="connsiteY3" fmla="*/ 455082 h 546100"/>
              <a:gd name="connsiteX4" fmla="*/ 569382 w 660400"/>
              <a:gd name="connsiteY4" fmla="*/ 546100 h 546100"/>
              <a:gd name="connsiteX5" fmla="*/ 0 w 660400"/>
              <a:gd name="connsiteY5" fmla="*/ 54610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400" h="546100">
                <a:moveTo>
                  <a:pt x="0" y="0"/>
                </a:moveTo>
                <a:lnTo>
                  <a:pt x="569382" y="0"/>
                </a:lnTo>
                <a:cubicBezTo>
                  <a:pt x="619650" y="0"/>
                  <a:pt x="660400" y="40750"/>
                  <a:pt x="660400" y="91018"/>
                </a:cubicBezTo>
                <a:lnTo>
                  <a:pt x="660400" y="455082"/>
                </a:lnTo>
                <a:cubicBezTo>
                  <a:pt x="660400" y="505350"/>
                  <a:pt x="619650" y="546100"/>
                  <a:pt x="569382" y="546100"/>
                </a:cubicBezTo>
                <a:lnTo>
                  <a:pt x="0" y="546100"/>
                </a:lnTo>
                <a:close/>
              </a:path>
            </a:pathLst>
          </a:custGeom>
          <a:gradFill>
            <a:gsLst>
              <a:gs pos="0">
                <a:srgbClr val="E63E2D"/>
              </a:gs>
              <a:gs pos="100000">
                <a:srgbClr val="88151B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26630" name="组合 35"/>
          <p:cNvGrpSpPr>
            <a:grpSpLocks/>
          </p:cNvGrpSpPr>
          <p:nvPr/>
        </p:nvGrpSpPr>
        <p:grpSpPr bwMode="auto">
          <a:xfrm>
            <a:off x="0" y="346075"/>
            <a:ext cx="511175" cy="844550"/>
            <a:chOff x="23811" y="345968"/>
            <a:chExt cx="511265" cy="844763"/>
          </a:xfrm>
        </p:grpSpPr>
        <p:sp>
          <p:nvSpPr>
            <p:cNvPr id="31" name="直角三角形 30"/>
            <p:cNvSpPr/>
            <p:nvPr/>
          </p:nvSpPr>
          <p:spPr>
            <a:xfrm flipV="1">
              <a:off x="23811" y="1038293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直角三角形 31"/>
            <p:cNvSpPr/>
            <p:nvPr/>
          </p:nvSpPr>
          <p:spPr>
            <a:xfrm flipH="1">
              <a:off x="468389" y="428539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任意多边形: 形状 31"/>
            <p:cNvSpPr/>
            <p:nvPr/>
          </p:nvSpPr>
          <p:spPr>
            <a:xfrm rot="1800000">
              <a:off x="228635" y="345968"/>
              <a:ext cx="101618" cy="844763"/>
            </a:xfrm>
            <a:custGeom>
              <a:avLst/>
              <a:gdLst>
                <a:gd name="connsiteX0" fmla="*/ 0 w 111276"/>
                <a:gd name="connsiteY0" fmla="*/ 64245 h 915899"/>
                <a:gd name="connsiteX1" fmla="*/ 111276 w 111276"/>
                <a:gd name="connsiteY1" fmla="*/ 0 h 915899"/>
                <a:gd name="connsiteX2" fmla="*/ 111276 w 111276"/>
                <a:gd name="connsiteY2" fmla="*/ 851654 h 915899"/>
                <a:gd name="connsiteX3" fmla="*/ 0 w 111276"/>
                <a:gd name="connsiteY3" fmla="*/ 915899 h 91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276" h="915899">
                  <a:moveTo>
                    <a:pt x="0" y="64245"/>
                  </a:moveTo>
                  <a:lnTo>
                    <a:pt x="111276" y="0"/>
                  </a:lnTo>
                  <a:lnTo>
                    <a:pt x="111276" y="851654"/>
                  </a:lnTo>
                  <a:lnTo>
                    <a:pt x="0" y="915899"/>
                  </a:lnTo>
                  <a:close/>
                </a:path>
              </a:pathLst>
            </a:custGeom>
            <a:solidFill>
              <a:srgbClr val="F7A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34" name="图片 33" descr="口号.pn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8702566" y="204952"/>
            <a:ext cx="3279227" cy="1245090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lumMod val="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632" name="Picture 2" descr="T:\AGY-工作共享\06.部门资料\02.品牌宣传\logo\图片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4163" y="6029325"/>
            <a:ext cx="183515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3" name="TextBox 14"/>
          <p:cNvSpPr txBox="1">
            <a:spLocks noChangeArrowheads="1"/>
          </p:cNvSpPr>
          <p:nvPr/>
        </p:nvSpPr>
        <p:spPr bwMode="auto">
          <a:xfrm>
            <a:off x="671513" y="496888"/>
            <a:ext cx="1631210" cy="538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消息中心</a:t>
            </a:r>
          </a:p>
        </p:txBody>
      </p:sp>
      <p:pic>
        <p:nvPicPr>
          <p:cNvPr id="26634" name="Picture 13" descr="C:\Users\qagy025\Desktop\综合理财销售平台\交易系统\空投第二代\手机版空投操作手册\图片\手机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13263" y="119063"/>
            <a:ext cx="3502025" cy="667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14" descr="C:\Users\qagy025\Desktop\营销支持\470065591841461487.png"/>
          <p:cNvPicPr>
            <a:picLocks noChangeAspect="1" noChangeArrowheads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>
            <a:off x="4800600" y="814388"/>
            <a:ext cx="2914650" cy="5181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050" name="Picture 2" descr="C:\Users\qagy025\Desktop\258122392892325910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747125" y="1852613"/>
            <a:ext cx="2205038" cy="3919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637" name="Picture 3" descr="C:\Users\qagy025\Desktop\290288778432676768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550988" y="1149350"/>
            <a:ext cx="1319212" cy="487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 descr="C:\Users\qagy025\Desktop\29028877843268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73038" y="4433888"/>
            <a:ext cx="4154487" cy="73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639" name="Picture 5" descr="C:\Users\qagy025\Desktop\5676809jr.jpg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-2128270">
            <a:off x="2871788" y="1673225"/>
            <a:ext cx="1941512" cy="106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40" name="Picture 7" descr="C:\Users\qagy025\Desktop\5676809jr.jpg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535400">
            <a:off x="7437438" y="1328738"/>
            <a:ext cx="1441450" cy="78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>
                <a:latin typeface="+mn-lt"/>
                <a:ea typeface="+mn-ea"/>
              </a:rPr>
              <a:t>e7d195523061f1c003d7160bb3852330e69e1b47c664ea0314E9593E18313AD830F940F1AC53C40C0B8B3D93D4DFF44B590F8D4A945ADE53F5D61968231FCAE157B0D7022AA0681C03E9FB4B1E3862D0666331DC31C762E38CCE9B004C881DBFF7ADBD3C08385A60E71AB27ABD5A85EF100AB78BD2C7D6EA1A4D2EC171CAF963D9202BB216975B45</a:t>
            </a:r>
            <a:endParaRPr lang="zh-CN" altLang="en-US" sz="100">
              <a:latin typeface="+mn-lt"/>
              <a:ea typeface="+mn-ea"/>
            </a:endParaRPr>
          </a:p>
        </p:txBody>
      </p:sp>
      <p:grpSp>
        <p:nvGrpSpPr>
          <p:cNvPr id="3" name="组合 14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-1" y="0"/>
            <a:chExt cx="12192001" cy="6858000"/>
          </a:xfrm>
        </p:grpSpPr>
        <p:pic>
          <p:nvPicPr>
            <p:cNvPr id="30749" name="图片 9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0" y="7806"/>
              <a:ext cx="12192000" cy="684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矩形 26"/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30724" name="图片 11"/>
          <p:cNvPicPr>
            <a:picLocks noChangeAspect="1"/>
          </p:cNvPicPr>
          <p:nvPr/>
        </p:nvPicPr>
        <p:blipFill>
          <a:blip r:embed="rId3" cstate="print"/>
          <a:srcRect t="-166" r="77106" b="100000"/>
          <a:stretch>
            <a:fillRect/>
          </a:stretch>
        </p:blipFill>
        <p:spPr bwMode="auto">
          <a:xfrm>
            <a:off x="-4763" y="0"/>
            <a:ext cx="2811463" cy="1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screen">
            <a:extLst/>
          </a:blip>
          <a:srcRect/>
          <a:stretch>
            <a:fillRect/>
          </a:stretch>
        </p:blipFill>
        <p:spPr>
          <a:xfrm>
            <a:off x="0" y="495300"/>
            <a:ext cx="660400" cy="546100"/>
          </a:xfrm>
          <a:custGeom>
            <a:avLst/>
            <a:gdLst>
              <a:gd name="connsiteX0" fmla="*/ 0 w 660400"/>
              <a:gd name="connsiteY0" fmla="*/ 0 h 546100"/>
              <a:gd name="connsiteX1" fmla="*/ 569382 w 660400"/>
              <a:gd name="connsiteY1" fmla="*/ 0 h 546100"/>
              <a:gd name="connsiteX2" fmla="*/ 660400 w 660400"/>
              <a:gd name="connsiteY2" fmla="*/ 91018 h 546100"/>
              <a:gd name="connsiteX3" fmla="*/ 660400 w 660400"/>
              <a:gd name="connsiteY3" fmla="*/ 455082 h 546100"/>
              <a:gd name="connsiteX4" fmla="*/ 569382 w 660400"/>
              <a:gd name="connsiteY4" fmla="*/ 546100 h 546100"/>
              <a:gd name="connsiteX5" fmla="*/ 0 w 660400"/>
              <a:gd name="connsiteY5" fmla="*/ 54610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400" h="546100">
                <a:moveTo>
                  <a:pt x="0" y="0"/>
                </a:moveTo>
                <a:lnTo>
                  <a:pt x="569382" y="0"/>
                </a:lnTo>
                <a:cubicBezTo>
                  <a:pt x="619650" y="0"/>
                  <a:pt x="660400" y="40750"/>
                  <a:pt x="660400" y="91018"/>
                </a:cubicBezTo>
                <a:lnTo>
                  <a:pt x="660400" y="455082"/>
                </a:lnTo>
                <a:cubicBezTo>
                  <a:pt x="660400" y="505350"/>
                  <a:pt x="619650" y="546100"/>
                  <a:pt x="569382" y="546100"/>
                </a:cubicBezTo>
                <a:lnTo>
                  <a:pt x="0" y="546100"/>
                </a:lnTo>
                <a:close/>
              </a:path>
            </a:pathLst>
          </a:custGeom>
          <a:gradFill>
            <a:gsLst>
              <a:gs pos="0">
                <a:srgbClr val="E63E2D"/>
              </a:gs>
              <a:gs pos="100000">
                <a:srgbClr val="88151B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4" name="组合 35"/>
          <p:cNvGrpSpPr>
            <a:grpSpLocks/>
          </p:cNvGrpSpPr>
          <p:nvPr/>
        </p:nvGrpSpPr>
        <p:grpSpPr bwMode="auto">
          <a:xfrm>
            <a:off x="0" y="346075"/>
            <a:ext cx="511175" cy="844550"/>
            <a:chOff x="23811" y="345968"/>
            <a:chExt cx="511265" cy="844763"/>
          </a:xfrm>
        </p:grpSpPr>
        <p:sp>
          <p:nvSpPr>
            <p:cNvPr id="31" name="直角三角形 30"/>
            <p:cNvSpPr/>
            <p:nvPr/>
          </p:nvSpPr>
          <p:spPr>
            <a:xfrm flipV="1">
              <a:off x="23811" y="1038293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直角三角形 31"/>
            <p:cNvSpPr/>
            <p:nvPr/>
          </p:nvSpPr>
          <p:spPr>
            <a:xfrm flipH="1">
              <a:off x="468389" y="428539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任意多边形: 形状 31"/>
            <p:cNvSpPr/>
            <p:nvPr/>
          </p:nvSpPr>
          <p:spPr>
            <a:xfrm rot="1800000">
              <a:off x="228635" y="345968"/>
              <a:ext cx="101618" cy="844763"/>
            </a:xfrm>
            <a:custGeom>
              <a:avLst/>
              <a:gdLst>
                <a:gd name="connsiteX0" fmla="*/ 0 w 111276"/>
                <a:gd name="connsiteY0" fmla="*/ 64245 h 915899"/>
                <a:gd name="connsiteX1" fmla="*/ 111276 w 111276"/>
                <a:gd name="connsiteY1" fmla="*/ 0 h 915899"/>
                <a:gd name="connsiteX2" fmla="*/ 111276 w 111276"/>
                <a:gd name="connsiteY2" fmla="*/ 851654 h 915899"/>
                <a:gd name="connsiteX3" fmla="*/ 0 w 111276"/>
                <a:gd name="connsiteY3" fmla="*/ 915899 h 91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276" h="915899">
                  <a:moveTo>
                    <a:pt x="0" y="64245"/>
                  </a:moveTo>
                  <a:lnTo>
                    <a:pt x="111276" y="0"/>
                  </a:lnTo>
                  <a:lnTo>
                    <a:pt x="111276" y="851654"/>
                  </a:lnTo>
                  <a:lnTo>
                    <a:pt x="0" y="915899"/>
                  </a:lnTo>
                  <a:close/>
                </a:path>
              </a:pathLst>
            </a:custGeom>
            <a:solidFill>
              <a:srgbClr val="F7A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34" name="图片 33" descr="口号.pn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8702566" y="204952"/>
            <a:ext cx="3279227" cy="1245090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lumMod val="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728" name="Picture 2" descr="T:\AGY-工作共享\06.部门资料\02.品牌宣传\logo\图片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4163" y="6029325"/>
            <a:ext cx="183515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9" name="TextBox 14"/>
          <p:cNvSpPr txBox="1">
            <a:spLocks noChangeArrowheads="1"/>
          </p:cNvSpPr>
          <p:nvPr/>
        </p:nvSpPr>
        <p:spPr bwMode="auto">
          <a:xfrm>
            <a:off x="671513" y="496888"/>
            <a:ext cx="1631210" cy="538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信息查询</a:t>
            </a:r>
          </a:p>
        </p:txBody>
      </p:sp>
      <p:pic>
        <p:nvPicPr>
          <p:cNvPr id="44" name="图片 43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PicPr>
            <a:picLocks noChangeAspect="1"/>
          </p:cNvPicPr>
          <p:nvPr/>
        </p:nvPicPr>
        <p:blipFill>
          <a:blip r:embed="rId7" cstate="print"/>
          <a:srcRect l="74582" t="26716" r="14843" b="52323"/>
          <a:stretch>
            <a:fillRect/>
          </a:stretch>
        </p:blipFill>
        <p:spPr>
          <a:xfrm>
            <a:off x="6305550" y="1474788"/>
            <a:ext cx="1289050" cy="1438275"/>
          </a:xfrm>
          <a:custGeom>
            <a:avLst/>
            <a:gdLst>
              <a:gd name="connsiteX0" fmla="*/ 644428 w 1289276"/>
              <a:gd name="connsiteY0" fmla="*/ 1 h 1437488"/>
              <a:gd name="connsiteX1" fmla="*/ 717321 w 1289276"/>
              <a:gd name="connsiteY1" fmla="*/ 16866 h 1437488"/>
              <a:gd name="connsiteX2" fmla="*/ 1216325 w 1289276"/>
              <a:gd name="connsiteY2" fmla="*/ 304966 h 1437488"/>
              <a:gd name="connsiteX3" fmla="*/ 1288607 w 1289276"/>
              <a:gd name="connsiteY3" fmla="*/ 432554 h 1437488"/>
              <a:gd name="connsiteX4" fmla="*/ 1289276 w 1289276"/>
              <a:gd name="connsiteY4" fmla="*/ 1003879 h 1437488"/>
              <a:gd name="connsiteX5" fmla="*/ 1214922 w 1289276"/>
              <a:gd name="connsiteY5" fmla="*/ 1132663 h 1437488"/>
              <a:gd name="connsiteX6" fmla="*/ 717948 w 1289276"/>
              <a:gd name="connsiteY6" fmla="*/ 1420966 h 1437488"/>
              <a:gd name="connsiteX7" fmla="*/ 573171 w 1289276"/>
              <a:gd name="connsiteY7" fmla="*/ 1418942 h 1437488"/>
              <a:gd name="connsiteX8" fmla="*/ 74167 w 1289276"/>
              <a:gd name="connsiteY8" fmla="*/ 1130842 h 1437488"/>
              <a:gd name="connsiteX9" fmla="*/ 26 w 1289276"/>
              <a:gd name="connsiteY9" fmla="*/ 1006474 h 1437488"/>
              <a:gd name="connsiteX10" fmla="*/ 1216 w 1289276"/>
              <a:gd name="connsiteY10" fmla="*/ 431929 h 1437488"/>
              <a:gd name="connsiteX11" fmla="*/ 75570 w 1289276"/>
              <a:gd name="connsiteY11" fmla="*/ 303146 h 1437488"/>
              <a:gd name="connsiteX12" fmla="*/ 570686 w 1289276"/>
              <a:gd name="connsiteY12" fmla="*/ 18062 h 1437488"/>
              <a:gd name="connsiteX13" fmla="*/ 644428 w 1289276"/>
              <a:gd name="connsiteY13" fmla="*/ 1 h 143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89276" h="1437488">
                <a:moveTo>
                  <a:pt x="644428" y="1"/>
                </a:moveTo>
                <a:cubicBezTo>
                  <a:pt x="671287" y="-53"/>
                  <a:pt x="698005" y="5714"/>
                  <a:pt x="717321" y="16866"/>
                </a:cubicBezTo>
                <a:cubicBezTo>
                  <a:pt x="717321" y="16866"/>
                  <a:pt x="717321" y="16866"/>
                  <a:pt x="1216325" y="304966"/>
                </a:cubicBezTo>
                <a:cubicBezTo>
                  <a:pt x="1254957" y="327271"/>
                  <a:pt x="1289738" y="385987"/>
                  <a:pt x="1288607" y="432554"/>
                </a:cubicBezTo>
                <a:lnTo>
                  <a:pt x="1289276" y="1003879"/>
                </a:lnTo>
                <a:cubicBezTo>
                  <a:pt x="1288145" y="1050447"/>
                  <a:pt x="1254686" y="1108399"/>
                  <a:pt x="1214922" y="1132663"/>
                </a:cubicBezTo>
                <a:cubicBezTo>
                  <a:pt x="1214922" y="1132663"/>
                  <a:pt x="1214922" y="1132663"/>
                  <a:pt x="717948" y="1420966"/>
                </a:cubicBezTo>
                <a:cubicBezTo>
                  <a:pt x="678184" y="1445229"/>
                  <a:pt x="611803" y="1441246"/>
                  <a:pt x="573171" y="1418942"/>
                </a:cubicBezTo>
                <a:cubicBezTo>
                  <a:pt x="573171" y="1418942"/>
                  <a:pt x="573171" y="1418942"/>
                  <a:pt x="74167" y="1130842"/>
                </a:cubicBezTo>
                <a:cubicBezTo>
                  <a:pt x="35535" y="1108537"/>
                  <a:pt x="-1105" y="1053041"/>
                  <a:pt x="26" y="1006474"/>
                </a:cubicBezTo>
                <a:cubicBezTo>
                  <a:pt x="26" y="1006474"/>
                  <a:pt x="26" y="1006474"/>
                  <a:pt x="1216" y="431929"/>
                </a:cubicBezTo>
                <a:cubicBezTo>
                  <a:pt x="2347" y="385361"/>
                  <a:pt x="35806" y="327409"/>
                  <a:pt x="75570" y="303146"/>
                </a:cubicBezTo>
                <a:cubicBezTo>
                  <a:pt x="75570" y="303146"/>
                  <a:pt x="75570" y="303146"/>
                  <a:pt x="570686" y="18062"/>
                </a:cubicBezTo>
                <a:cubicBezTo>
                  <a:pt x="590567" y="5931"/>
                  <a:pt x="617568" y="56"/>
                  <a:pt x="644428" y="1"/>
                </a:cubicBezTo>
                <a:close/>
              </a:path>
            </a:pathLst>
          </a:custGeom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5" name="组合 47"/>
          <p:cNvGrpSpPr>
            <a:grpSpLocks/>
          </p:cNvGrpSpPr>
          <p:nvPr/>
        </p:nvGrpSpPr>
        <p:grpSpPr bwMode="auto">
          <a:xfrm>
            <a:off x="4270375" y="1987549"/>
            <a:ext cx="3984625" cy="3236912"/>
            <a:chOff x="4270311" y="1987343"/>
            <a:chExt cx="3984232" cy="3237503"/>
          </a:xfrm>
        </p:grpSpPr>
        <p:pic>
          <p:nvPicPr>
            <p:cNvPr id="18" name="图片 17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/>
            </a:blip>
            <a:srcRect l="68918" t="43671" r="20507" b="35368"/>
            <a:stretch>
              <a:fillRect/>
            </a:stretch>
          </p:blipFill>
          <p:spPr>
            <a:xfrm>
              <a:off x="4270311" y="2624571"/>
              <a:ext cx="1289276" cy="1437488"/>
            </a:xfrm>
            <a:custGeom>
              <a:avLst/>
              <a:gdLst>
                <a:gd name="connsiteX0" fmla="*/ 644428 w 1289276"/>
                <a:gd name="connsiteY0" fmla="*/ 1 h 1437488"/>
                <a:gd name="connsiteX1" fmla="*/ 717321 w 1289276"/>
                <a:gd name="connsiteY1" fmla="*/ 16866 h 1437488"/>
                <a:gd name="connsiteX2" fmla="*/ 1216325 w 1289276"/>
                <a:gd name="connsiteY2" fmla="*/ 304966 h 1437488"/>
                <a:gd name="connsiteX3" fmla="*/ 1288607 w 1289276"/>
                <a:gd name="connsiteY3" fmla="*/ 432554 h 1437488"/>
                <a:gd name="connsiteX4" fmla="*/ 1289276 w 1289276"/>
                <a:gd name="connsiteY4" fmla="*/ 1003879 h 1437488"/>
                <a:gd name="connsiteX5" fmla="*/ 1214922 w 1289276"/>
                <a:gd name="connsiteY5" fmla="*/ 1132663 h 1437488"/>
                <a:gd name="connsiteX6" fmla="*/ 717948 w 1289276"/>
                <a:gd name="connsiteY6" fmla="*/ 1420966 h 1437488"/>
                <a:gd name="connsiteX7" fmla="*/ 573171 w 1289276"/>
                <a:gd name="connsiteY7" fmla="*/ 1418942 h 1437488"/>
                <a:gd name="connsiteX8" fmla="*/ 74167 w 1289276"/>
                <a:gd name="connsiteY8" fmla="*/ 1130842 h 1437488"/>
                <a:gd name="connsiteX9" fmla="*/ 26 w 1289276"/>
                <a:gd name="connsiteY9" fmla="*/ 1006474 h 1437488"/>
                <a:gd name="connsiteX10" fmla="*/ 1216 w 1289276"/>
                <a:gd name="connsiteY10" fmla="*/ 431929 h 1437488"/>
                <a:gd name="connsiteX11" fmla="*/ 75570 w 1289276"/>
                <a:gd name="connsiteY11" fmla="*/ 303146 h 1437488"/>
                <a:gd name="connsiteX12" fmla="*/ 570686 w 1289276"/>
                <a:gd name="connsiteY12" fmla="*/ 18062 h 1437488"/>
                <a:gd name="connsiteX13" fmla="*/ 644428 w 1289276"/>
                <a:gd name="connsiteY13" fmla="*/ 1 h 143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89276" h="1437488">
                  <a:moveTo>
                    <a:pt x="644428" y="1"/>
                  </a:moveTo>
                  <a:cubicBezTo>
                    <a:pt x="671287" y="-53"/>
                    <a:pt x="698005" y="5714"/>
                    <a:pt x="717321" y="16866"/>
                  </a:cubicBezTo>
                  <a:cubicBezTo>
                    <a:pt x="717321" y="16866"/>
                    <a:pt x="717321" y="16866"/>
                    <a:pt x="1216325" y="304966"/>
                  </a:cubicBezTo>
                  <a:cubicBezTo>
                    <a:pt x="1254957" y="327271"/>
                    <a:pt x="1289738" y="385987"/>
                    <a:pt x="1288607" y="432554"/>
                  </a:cubicBezTo>
                  <a:lnTo>
                    <a:pt x="1289276" y="1003879"/>
                  </a:lnTo>
                  <a:cubicBezTo>
                    <a:pt x="1288145" y="1050447"/>
                    <a:pt x="1254686" y="1108399"/>
                    <a:pt x="1214922" y="1132663"/>
                  </a:cubicBezTo>
                  <a:cubicBezTo>
                    <a:pt x="1214922" y="1132663"/>
                    <a:pt x="1214922" y="1132663"/>
                    <a:pt x="717948" y="1420966"/>
                  </a:cubicBezTo>
                  <a:cubicBezTo>
                    <a:pt x="678184" y="1445229"/>
                    <a:pt x="611803" y="1441246"/>
                    <a:pt x="573171" y="1418942"/>
                  </a:cubicBezTo>
                  <a:cubicBezTo>
                    <a:pt x="573171" y="1418942"/>
                    <a:pt x="573171" y="1418942"/>
                    <a:pt x="74167" y="1130842"/>
                  </a:cubicBezTo>
                  <a:cubicBezTo>
                    <a:pt x="35535" y="1108537"/>
                    <a:pt x="-1105" y="1053041"/>
                    <a:pt x="26" y="1006474"/>
                  </a:cubicBezTo>
                  <a:cubicBezTo>
                    <a:pt x="26" y="1006474"/>
                    <a:pt x="26" y="1006474"/>
                    <a:pt x="1216" y="431929"/>
                  </a:cubicBezTo>
                  <a:cubicBezTo>
                    <a:pt x="2347" y="385361"/>
                    <a:pt x="35806" y="327409"/>
                    <a:pt x="75570" y="303146"/>
                  </a:cubicBezTo>
                  <a:cubicBezTo>
                    <a:pt x="75570" y="303146"/>
                    <a:pt x="75570" y="303146"/>
                    <a:pt x="570686" y="18062"/>
                  </a:cubicBezTo>
                  <a:cubicBezTo>
                    <a:pt x="590567" y="5931"/>
                    <a:pt x="617568" y="56"/>
                    <a:pt x="644428" y="1"/>
                  </a:cubicBezTo>
                  <a:close/>
                </a:path>
              </a:pathLst>
            </a:custGeom>
            <a:effectLst>
              <a:outerShdw blurRad="190500" dist="63500" dir="270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23" name="图片 22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/>
            </a:blip>
            <a:srcRect l="74391" t="60626" r="15035" b="18413"/>
            <a:stretch>
              <a:fillRect/>
            </a:stretch>
          </p:blipFill>
          <p:spPr>
            <a:xfrm>
              <a:off x="4937529" y="3787357"/>
              <a:ext cx="1289276" cy="1437488"/>
            </a:xfrm>
            <a:custGeom>
              <a:avLst/>
              <a:gdLst>
                <a:gd name="connsiteX0" fmla="*/ 644428 w 1289276"/>
                <a:gd name="connsiteY0" fmla="*/ 1 h 1437488"/>
                <a:gd name="connsiteX1" fmla="*/ 717321 w 1289276"/>
                <a:gd name="connsiteY1" fmla="*/ 16866 h 1437488"/>
                <a:gd name="connsiteX2" fmla="*/ 1216325 w 1289276"/>
                <a:gd name="connsiteY2" fmla="*/ 304967 h 1437488"/>
                <a:gd name="connsiteX3" fmla="*/ 1288607 w 1289276"/>
                <a:gd name="connsiteY3" fmla="*/ 432554 h 1437488"/>
                <a:gd name="connsiteX4" fmla="*/ 1289276 w 1289276"/>
                <a:gd name="connsiteY4" fmla="*/ 1003879 h 1437488"/>
                <a:gd name="connsiteX5" fmla="*/ 1214922 w 1289276"/>
                <a:gd name="connsiteY5" fmla="*/ 1132663 h 1437488"/>
                <a:gd name="connsiteX6" fmla="*/ 717948 w 1289276"/>
                <a:gd name="connsiteY6" fmla="*/ 1420966 h 1437488"/>
                <a:gd name="connsiteX7" fmla="*/ 573171 w 1289276"/>
                <a:gd name="connsiteY7" fmla="*/ 1418942 h 1437488"/>
                <a:gd name="connsiteX8" fmla="*/ 74167 w 1289276"/>
                <a:gd name="connsiteY8" fmla="*/ 1130842 h 1437488"/>
                <a:gd name="connsiteX9" fmla="*/ 26 w 1289276"/>
                <a:gd name="connsiteY9" fmla="*/ 1006474 h 1437488"/>
                <a:gd name="connsiteX10" fmla="*/ 1216 w 1289276"/>
                <a:gd name="connsiteY10" fmla="*/ 431929 h 1437488"/>
                <a:gd name="connsiteX11" fmla="*/ 75570 w 1289276"/>
                <a:gd name="connsiteY11" fmla="*/ 303146 h 1437488"/>
                <a:gd name="connsiteX12" fmla="*/ 570686 w 1289276"/>
                <a:gd name="connsiteY12" fmla="*/ 18062 h 1437488"/>
                <a:gd name="connsiteX13" fmla="*/ 644428 w 1289276"/>
                <a:gd name="connsiteY13" fmla="*/ 1 h 143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89276" h="1437488">
                  <a:moveTo>
                    <a:pt x="644428" y="1"/>
                  </a:moveTo>
                  <a:cubicBezTo>
                    <a:pt x="671287" y="-53"/>
                    <a:pt x="698005" y="5714"/>
                    <a:pt x="717321" y="16866"/>
                  </a:cubicBezTo>
                  <a:cubicBezTo>
                    <a:pt x="717321" y="16866"/>
                    <a:pt x="717321" y="16866"/>
                    <a:pt x="1216325" y="304967"/>
                  </a:cubicBezTo>
                  <a:cubicBezTo>
                    <a:pt x="1254957" y="327271"/>
                    <a:pt x="1289738" y="385987"/>
                    <a:pt x="1288607" y="432554"/>
                  </a:cubicBezTo>
                  <a:lnTo>
                    <a:pt x="1289276" y="1003879"/>
                  </a:lnTo>
                  <a:cubicBezTo>
                    <a:pt x="1288145" y="1050447"/>
                    <a:pt x="1254686" y="1108399"/>
                    <a:pt x="1214922" y="1132663"/>
                  </a:cubicBezTo>
                  <a:cubicBezTo>
                    <a:pt x="1214922" y="1132663"/>
                    <a:pt x="1214922" y="1132663"/>
                    <a:pt x="717948" y="1420966"/>
                  </a:cubicBezTo>
                  <a:cubicBezTo>
                    <a:pt x="678184" y="1445229"/>
                    <a:pt x="611803" y="1441246"/>
                    <a:pt x="573171" y="1418942"/>
                  </a:cubicBezTo>
                  <a:cubicBezTo>
                    <a:pt x="573171" y="1418942"/>
                    <a:pt x="573171" y="1418942"/>
                    <a:pt x="74167" y="1130842"/>
                  </a:cubicBezTo>
                  <a:cubicBezTo>
                    <a:pt x="35535" y="1108537"/>
                    <a:pt x="-1105" y="1053041"/>
                    <a:pt x="26" y="1006474"/>
                  </a:cubicBezTo>
                  <a:cubicBezTo>
                    <a:pt x="26" y="1006474"/>
                    <a:pt x="26" y="1006474"/>
                    <a:pt x="1216" y="431929"/>
                  </a:cubicBezTo>
                  <a:cubicBezTo>
                    <a:pt x="2347" y="385361"/>
                    <a:pt x="35806" y="327409"/>
                    <a:pt x="75570" y="303146"/>
                  </a:cubicBezTo>
                  <a:cubicBezTo>
                    <a:pt x="75570" y="303146"/>
                    <a:pt x="75570" y="303146"/>
                    <a:pt x="570686" y="18062"/>
                  </a:cubicBezTo>
                  <a:cubicBezTo>
                    <a:pt x="590567" y="5931"/>
                    <a:pt x="617568" y="56"/>
                    <a:pt x="644428" y="1"/>
                  </a:cubicBezTo>
                  <a:close/>
                </a:path>
              </a:pathLst>
            </a:custGeom>
            <a:effectLst>
              <a:outerShdw blurRad="190500" dist="63500" dir="2700000" algn="t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25" name="文本框 41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SpPr txBox="1"/>
            <p:nvPr/>
          </p:nvSpPr>
          <p:spPr>
            <a:xfrm>
              <a:off x="5051284" y="1987343"/>
              <a:ext cx="1107966" cy="36995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</a:rPr>
                <a:t>消息中心</a:t>
              </a:r>
            </a:p>
          </p:txBody>
        </p:sp>
        <p:sp>
          <p:nvSpPr>
            <p:cNvPr id="37" name="文本框 44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SpPr txBox="1"/>
            <p:nvPr/>
          </p:nvSpPr>
          <p:spPr>
            <a:xfrm>
              <a:off x="5021125" y="4307104"/>
              <a:ext cx="1107966" cy="3699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</a:rPr>
                <a:t>学习平台</a:t>
              </a:r>
            </a:p>
          </p:txBody>
        </p:sp>
        <p:pic>
          <p:nvPicPr>
            <p:cNvPr id="41" name="图片 4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/>
            </a:blip>
            <a:srcRect l="74582" t="26716" r="14843" b="52323"/>
            <a:stretch>
              <a:fillRect/>
            </a:stretch>
          </p:blipFill>
          <p:spPr>
            <a:xfrm>
              <a:off x="6965267" y="2644326"/>
              <a:ext cx="1289276" cy="1437488"/>
            </a:xfrm>
            <a:custGeom>
              <a:avLst/>
              <a:gdLst>
                <a:gd name="connsiteX0" fmla="*/ 644428 w 1289276"/>
                <a:gd name="connsiteY0" fmla="*/ 1 h 1437488"/>
                <a:gd name="connsiteX1" fmla="*/ 717321 w 1289276"/>
                <a:gd name="connsiteY1" fmla="*/ 16866 h 1437488"/>
                <a:gd name="connsiteX2" fmla="*/ 1216325 w 1289276"/>
                <a:gd name="connsiteY2" fmla="*/ 304966 h 1437488"/>
                <a:gd name="connsiteX3" fmla="*/ 1288607 w 1289276"/>
                <a:gd name="connsiteY3" fmla="*/ 432554 h 1437488"/>
                <a:gd name="connsiteX4" fmla="*/ 1289276 w 1289276"/>
                <a:gd name="connsiteY4" fmla="*/ 1003879 h 1437488"/>
                <a:gd name="connsiteX5" fmla="*/ 1214922 w 1289276"/>
                <a:gd name="connsiteY5" fmla="*/ 1132663 h 1437488"/>
                <a:gd name="connsiteX6" fmla="*/ 717948 w 1289276"/>
                <a:gd name="connsiteY6" fmla="*/ 1420966 h 1437488"/>
                <a:gd name="connsiteX7" fmla="*/ 573171 w 1289276"/>
                <a:gd name="connsiteY7" fmla="*/ 1418942 h 1437488"/>
                <a:gd name="connsiteX8" fmla="*/ 74167 w 1289276"/>
                <a:gd name="connsiteY8" fmla="*/ 1130842 h 1437488"/>
                <a:gd name="connsiteX9" fmla="*/ 26 w 1289276"/>
                <a:gd name="connsiteY9" fmla="*/ 1006474 h 1437488"/>
                <a:gd name="connsiteX10" fmla="*/ 1216 w 1289276"/>
                <a:gd name="connsiteY10" fmla="*/ 431929 h 1437488"/>
                <a:gd name="connsiteX11" fmla="*/ 75570 w 1289276"/>
                <a:gd name="connsiteY11" fmla="*/ 303146 h 1437488"/>
                <a:gd name="connsiteX12" fmla="*/ 570686 w 1289276"/>
                <a:gd name="connsiteY12" fmla="*/ 18062 h 1437488"/>
                <a:gd name="connsiteX13" fmla="*/ 644428 w 1289276"/>
                <a:gd name="connsiteY13" fmla="*/ 1 h 143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89276" h="1437488">
                  <a:moveTo>
                    <a:pt x="644428" y="1"/>
                  </a:moveTo>
                  <a:cubicBezTo>
                    <a:pt x="671287" y="-53"/>
                    <a:pt x="698005" y="5714"/>
                    <a:pt x="717321" y="16866"/>
                  </a:cubicBezTo>
                  <a:cubicBezTo>
                    <a:pt x="717321" y="16866"/>
                    <a:pt x="717321" y="16866"/>
                    <a:pt x="1216325" y="304966"/>
                  </a:cubicBezTo>
                  <a:cubicBezTo>
                    <a:pt x="1254957" y="327271"/>
                    <a:pt x="1289738" y="385987"/>
                    <a:pt x="1288607" y="432554"/>
                  </a:cubicBezTo>
                  <a:lnTo>
                    <a:pt x="1289276" y="1003879"/>
                  </a:lnTo>
                  <a:cubicBezTo>
                    <a:pt x="1288145" y="1050447"/>
                    <a:pt x="1254686" y="1108399"/>
                    <a:pt x="1214922" y="1132663"/>
                  </a:cubicBezTo>
                  <a:cubicBezTo>
                    <a:pt x="1214922" y="1132663"/>
                    <a:pt x="1214922" y="1132663"/>
                    <a:pt x="717948" y="1420966"/>
                  </a:cubicBezTo>
                  <a:cubicBezTo>
                    <a:pt x="678184" y="1445229"/>
                    <a:pt x="611803" y="1441246"/>
                    <a:pt x="573171" y="1418942"/>
                  </a:cubicBezTo>
                  <a:cubicBezTo>
                    <a:pt x="573171" y="1418942"/>
                    <a:pt x="573171" y="1418942"/>
                    <a:pt x="74167" y="1130842"/>
                  </a:cubicBezTo>
                  <a:cubicBezTo>
                    <a:pt x="35535" y="1108537"/>
                    <a:pt x="-1105" y="1053041"/>
                    <a:pt x="26" y="1006474"/>
                  </a:cubicBezTo>
                  <a:cubicBezTo>
                    <a:pt x="26" y="1006474"/>
                    <a:pt x="26" y="1006474"/>
                    <a:pt x="1216" y="431929"/>
                  </a:cubicBezTo>
                  <a:cubicBezTo>
                    <a:pt x="2347" y="385361"/>
                    <a:pt x="35806" y="327409"/>
                    <a:pt x="75570" y="303146"/>
                  </a:cubicBezTo>
                  <a:cubicBezTo>
                    <a:pt x="75570" y="303146"/>
                    <a:pt x="75570" y="303146"/>
                    <a:pt x="570686" y="18062"/>
                  </a:cubicBezTo>
                  <a:cubicBezTo>
                    <a:pt x="590567" y="5931"/>
                    <a:pt x="617568" y="56"/>
                    <a:pt x="644428" y="1"/>
                  </a:cubicBezTo>
                  <a:close/>
                </a:path>
              </a:pathLst>
            </a:custGeom>
            <a:effectLst>
              <a:outerShdw blurRad="190500" dist="63500" dir="2700000" algn="t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43" name="文本框 41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SpPr txBox="1"/>
            <p:nvPr/>
          </p:nvSpPr>
          <p:spPr>
            <a:xfrm>
              <a:off x="7068798" y="3149605"/>
              <a:ext cx="1107966" cy="36836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</a:rPr>
                <a:t>工作管理</a:t>
              </a:r>
            </a:p>
          </p:txBody>
        </p:sp>
        <p:sp>
          <p:nvSpPr>
            <p:cNvPr id="45" name="文本框 41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SpPr txBox="1"/>
            <p:nvPr/>
          </p:nvSpPr>
          <p:spPr>
            <a:xfrm>
              <a:off x="4360790" y="3160720"/>
              <a:ext cx="1107966" cy="3699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</a:rPr>
                <a:t>个人中心</a:t>
              </a:r>
            </a:p>
          </p:txBody>
        </p:sp>
        <p:pic>
          <p:nvPicPr>
            <p:cNvPr id="30743" name="Picture 3" descr="C:\Users\qagy025\Desktop\2017年终会\wxid_6vdpgc91s4g312_1488249053423_61.jpg"/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810490" y="2796094"/>
              <a:ext cx="903186" cy="10467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图片 29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85336" t="60626" r="4090" b="18413"/>
            <a:stretch>
              <a:fillRect/>
            </a:stretch>
          </p:blipFill>
          <p:spPr>
            <a:xfrm>
              <a:off x="6271952" y="3787896"/>
              <a:ext cx="1288923" cy="1436950"/>
            </a:xfrm>
            <a:custGeom>
              <a:avLst/>
              <a:gdLst>
                <a:gd name="connsiteX0" fmla="*/ 644428 w 1289276"/>
                <a:gd name="connsiteY0" fmla="*/ 1 h 1437488"/>
                <a:gd name="connsiteX1" fmla="*/ 717321 w 1289276"/>
                <a:gd name="connsiteY1" fmla="*/ 16866 h 1437488"/>
                <a:gd name="connsiteX2" fmla="*/ 1216325 w 1289276"/>
                <a:gd name="connsiteY2" fmla="*/ 304967 h 1437488"/>
                <a:gd name="connsiteX3" fmla="*/ 1288607 w 1289276"/>
                <a:gd name="connsiteY3" fmla="*/ 432554 h 1437488"/>
                <a:gd name="connsiteX4" fmla="*/ 1289276 w 1289276"/>
                <a:gd name="connsiteY4" fmla="*/ 1003879 h 1437488"/>
                <a:gd name="connsiteX5" fmla="*/ 1214922 w 1289276"/>
                <a:gd name="connsiteY5" fmla="*/ 1132663 h 1437488"/>
                <a:gd name="connsiteX6" fmla="*/ 717948 w 1289276"/>
                <a:gd name="connsiteY6" fmla="*/ 1420966 h 1437488"/>
                <a:gd name="connsiteX7" fmla="*/ 573171 w 1289276"/>
                <a:gd name="connsiteY7" fmla="*/ 1418942 h 1437488"/>
                <a:gd name="connsiteX8" fmla="*/ 74167 w 1289276"/>
                <a:gd name="connsiteY8" fmla="*/ 1130842 h 1437488"/>
                <a:gd name="connsiteX9" fmla="*/ 26 w 1289276"/>
                <a:gd name="connsiteY9" fmla="*/ 1006474 h 1437488"/>
                <a:gd name="connsiteX10" fmla="*/ 1216 w 1289276"/>
                <a:gd name="connsiteY10" fmla="*/ 431929 h 1437488"/>
                <a:gd name="connsiteX11" fmla="*/ 75570 w 1289276"/>
                <a:gd name="connsiteY11" fmla="*/ 303146 h 1437488"/>
                <a:gd name="connsiteX12" fmla="*/ 570686 w 1289276"/>
                <a:gd name="connsiteY12" fmla="*/ 18062 h 1437488"/>
                <a:gd name="connsiteX13" fmla="*/ 644428 w 1289276"/>
                <a:gd name="connsiteY13" fmla="*/ 1 h 143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89276" h="1437488">
                  <a:moveTo>
                    <a:pt x="644428" y="1"/>
                  </a:moveTo>
                  <a:cubicBezTo>
                    <a:pt x="671287" y="-53"/>
                    <a:pt x="698005" y="5714"/>
                    <a:pt x="717321" y="16866"/>
                  </a:cubicBezTo>
                  <a:cubicBezTo>
                    <a:pt x="717321" y="16866"/>
                    <a:pt x="717321" y="16866"/>
                    <a:pt x="1216325" y="304967"/>
                  </a:cubicBezTo>
                  <a:cubicBezTo>
                    <a:pt x="1254957" y="327271"/>
                    <a:pt x="1289738" y="385987"/>
                    <a:pt x="1288607" y="432554"/>
                  </a:cubicBezTo>
                  <a:lnTo>
                    <a:pt x="1289276" y="1003879"/>
                  </a:lnTo>
                  <a:cubicBezTo>
                    <a:pt x="1288145" y="1050447"/>
                    <a:pt x="1254686" y="1108399"/>
                    <a:pt x="1214922" y="1132663"/>
                  </a:cubicBezTo>
                  <a:cubicBezTo>
                    <a:pt x="1214922" y="1132663"/>
                    <a:pt x="1214922" y="1132663"/>
                    <a:pt x="717948" y="1420966"/>
                  </a:cubicBezTo>
                  <a:cubicBezTo>
                    <a:pt x="678184" y="1445229"/>
                    <a:pt x="611803" y="1441246"/>
                    <a:pt x="573171" y="1418942"/>
                  </a:cubicBezTo>
                  <a:cubicBezTo>
                    <a:pt x="573171" y="1418942"/>
                    <a:pt x="573171" y="1418942"/>
                    <a:pt x="74167" y="1130842"/>
                  </a:cubicBezTo>
                  <a:cubicBezTo>
                    <a:pt x="35535" y="1108537"/>
                    <a:pt x="-1105" y="1053041"/>
                    <a:pt x="26" y="1006474"/>
                  </a:cubicBezTo>
                  <a:cubicBezTo>
                    <a:pt x="26" y="1006474"/>
                    <a:pt x="26" y="1006474"/>
                    <a:pt x="1216" y="431929"/>
                  </a:cubicBezTo>
                  <a:cubicBezTo>
                    <a:pt x="2347" y="385361"/>
                    <a:pt x="35806" y="327409"/>
                    <a:pt x="75570" y="303146"/>
                  </a:cubicBezTo>
                  <a:cubicBezTo>
                    <a:pt x="75570" y="303146"/>
                    <a:pt x="75570" y="303146"/>
                    <a:pt x="570686" y="18062"/>
                  </a:cubicBezTo>
                  <a:cubicBezTo>
                    <a:pt x="590567" y="5931"/>
                    <a:pt x="617568" y="56"/>
                    <a:pt x="644428" y="1"/>
                  </a:cubicBezTo>
                  <a:close/>
                </a:path>
              </a:pathLst>
            </a:custGeom>
            <a:effectLst>
              <a:outerShdw blurRad="190500" dist="63500" dir="2700000" algn="t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36" name="文本框 41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SpPr txBox="1"/>
            <p:nvPr/>
          </p:nvSpPr>
          <p:spPr>
            <a:xfrm>
              <a:off x="6351319" y="4294401"/>
              <a:ext cx="1107966" cy="3699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</a:rPr>
                <a:t>营销平台</a:t>
              </a:r>
            </a:p>
          </p:txBody>
        </p:sp>
        <p:sp>
          <p:nvSpPr>
            <p:cNvPr id="40" name="文本框 41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  <p:cNvSpPr txBox="1"/>
            <p:nvPr/>
          </p:nvSpPr>
          <p:spPr>
            <a:xfrm>
              <a:off x="6395764" y="1990518"/>
              <a:ext cx="1107966" cy="36836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</a:rPr>
                <a:t>信息查询</a:t>
              </a:r>
            </a:p>
          </p:txBody>
        </p:sp>
      </p:grpSp>
      <p:pic>
        <p:nvPicPr>
          <p:cNvPr id="35" name="图片 34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4582" t="26716" r="14843" b="52323"/>
          <a:stretch>
            <a:fillRect/>
          </a:stretch>
        </p:blipFill>
        <p:spPr>
          <a:xfrm>
            <a:off x="4962863" y="1475588"/>
            <a:ext cx="1289050" cy="1436687"/>
          </a:xfrm>
          <a:custGeom>
            <a:avLst/>
            <a:gdLst>
              <a:gd name="connsiteX0" fmla="*/ 644428 w 1289276"/>
              <a:gd name="connsiteY0" fmla="*/ 1 h 1437488"/>
              <a:gd name="connsiteX1" fmla="*/ 717321 w 1289276"/>
              <a:gd name="connsiteY1" fmla="*/ 16866 h 1437488"/>
              <a:gd name="connsiteX2" fmla="*/ 1216325 w 1289276"/>
              <a:gd name="connsiteY2" fmla="*/ 304966 h 1437488"/>
              <a:gd name="connsiteX3" fmla="*/ 1288607 w 1289276"/>
              <a:gd name="connsiteY3" fmla="*/ 432554 h 1437488"/>
              <a:gd name="connsiteX4" fmla="*/ 1289276 w 1289276"/>
              <a:gd name="connsiteY4" fmla="*/ 1003879 h 1437488"/>
              <a:gd name="connsiteX5" fmla="*/ 1214922 w 1289276"/>
              <a:gd name="connsiteY5" fmla="*/ 1132663 h 1437488"/>
              <a:gd name="connsiteX6" fmla="*/ 717948 w 1289276"/>
              <a:gd name="connsiteY6" fmla="*/ 1420966 h 1437488"/>
              <a:gd name="connsiteX7" fmla="*/ 573171 w 1289276"/>
              <a:gd name="connsiteY7" fmla="*/ 1418942 h 1437488"/>
              <a:gd name="connsiteX8" fmla="*/ 74167 w 1289276"/>
              <a:gd name="connsiteY8" fmla="*/ 1130842 h 1437488"/>
              <a:gd name="connsiteX9" fmla="*/ 26 w 1289276"/>
              <a:gd name="connsiteY9" fmla="*/ 1006474 h 1437488"/>
              <a:gd name="connsiteX10" fmla="*/ 1216 w 1289276"/>
              <a:gd name="connsiteY10" fmla="*/ 431929 h 1437488"/>
              <a:gd name="connsiteX11" fmla="*/ 75570 w 1289276"/>
              <a:gd name="connsiteY11" fmla="*/ 303146 h 1437488"/>
              <a:gd name="connsiteX12" fmla="*/ 570686 w 1289276"/>
              <a:gd name="connsiteY12" fmla="*/ 18062 h 1437488"/>
              <a:gd name="connsiteX13" fmla="*/ 644428 w 1289276"/>
              <a:gd name="connsiteY13" fmla="*/ 1 h 143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89276" h="1437488">
                <a:moveTo>
                  <a:pt x="644428" y="1"/>
                </a:moveTo>
                <a:cubicBezTo>
                  <a:pt x="671287" y="-53"/>
                  <a:pt x="698005" y="5714"/>
                  <a:pt x="717321" y="16866"/>
                </a:cubicBezTo>
                <a:cubicBezTo>
                  <a:pt x="717321" y="16866"/>
                  <a:pt x="717321" y="16866"/>
                  <a:pt x="1216325" y="304966"/>
                </a:cubicBezTo>
                <a:cubicBezTo>
                  <a:pt x="1254957" y="327271"/>
                  <a:pt x="1289738" y="385987"/>
                  <a:pt x="1288607" y="432554"/>
                </a:cubicBezTo>
                <a:lnTo>
                  <a:pt x="1289276" y="1003879"/>
                </a:lnTo>
                <a:cubicBezTo>
                  <a:pt x="1288145" y="1050447"/>
                  <a:pt x="1254686" y="1108399"/>
                  <a:pt x="1214922" y="1132663"/>
                </a:cubicBezTo>
                <a:cubicBezTo>
                  <a:pt x="1214922" y="1132663"/>
                  <a:pt x="1214922" y="1132663"/>
                  <a:pt x="717948" y="1420966"/>
                </a:cubicBezTo>
                <a:cubicBezTo>
                  <a:pt x="678184" y="1445229"/>
                  <a:pt x="611803" y="1441246"/>
                  <a:pt x="573171" y="1418942"/>
                </a:cubicBezTo>
                <a:cubicBezTo>
                  <a:pt x="573171" y="1418942"/>
                  <a:pt x="573171" y="1418942"/>
                  <a:pt x="74167" y="1130842"/>
                </a:cubicBezTo>
                <a:cubicBezTo>
                  <a:pt x="35535" y="1108537"/>
                  <a:pt x="-1105" y="1053041"/>
                  <a:pt x="26" y="1006474"/>
                </a:cubicBezTo>
                <a:cubicBezTo>
                  <a:pt x="26" y="1006474"/>
                  <a:pt x="26" y="1006474"/>
                  <a:pt x="1216" y="431929"/>
                </a:cubicBezTo>
                <a:cubicBezTo>
                  <a:pt x="2347" y="385361"/>
                  <a:pt x="35806" y="327409"/>
                  <a:pt x="75570" y="303146"/>
                </a:cubicBezTo>
                <a:cubicBezTo>
                  <a:pt x="75570" y="303146"/>
                  <a:pt x="75570" y="303146"/>
                  <a:pt x="570686" y="18062"/>
                </a:cubicBezTo>
                <a:cubicBezTo>
                  <a:pt x="590567" y="5931"/>
                  <a:pt x="617568" y="56"/>
                  <a:pt x="644428" y="1"/>
                </a:cubicBezTo>
                <a:close/>
              </a:path>
            </a:pathLst>
          </a:custGeom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42" name="文本框 41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5053350" y="2001050"/>
            <a:ext cx="110807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消息中心</a:t>
            </a:r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>
                <a:latin typeface="+mn-lt"/>
                <a:ea typeface="+mn-ea"/>
              </a:rPr>
              <a:t>e7d195523061f1c003d7160bb3852330e69e1b47c664ea0314E9593E18313AD830F940F1AC53C40C0B8B3D93D4DFF44B590F8D4A945ADE53F5D61968231FCAE157B0D7022AA0681C03E9FB4B1E3862D0666331DC31C762E38CCE9B004C881DBFF7ADBD3C08385A60E71AB27ABD5A85EF100AB78BD2C7D6EA1A4D2EC171CAF963D9202BB216975B45</a:t>
            </a:r>
            <a:endParaRPr lang="zh-CN" altLang="en-US" sz="100">
              <a:latin typeface="+mn-lt"/>
              <a:ea typeface="+mn-ea"/>
            </a:endParaRPr>
          </a:p>
        </p:txBody>
      </p:sp>
      <p:grpSp>
        <p:nvGrpSpPr>
          <p:cNvPr id="3" name="组合 14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-1" y="0"/>
            <a:chExt cx="12192001" cy="6858000"/>
          </a:xfrm>
        </p:grpSpPr>
        <p:pic>
          <p:nvPicPr>
            <p:cNvPr id="26644" name="图片 9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7806"/>
              <a:ext cx="12192000" cy="684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矩形 26"/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26628" name="图片 11"/>
          <p:cNvPicPr>
            <a:picLocks noChangeAspect="1"/>
          </p:cNvPicPr>
          <p:nvPr/>
        </p:nvPicPr>
        <p:blipFill>
          <a:blip r:embed="rId3" cstate="print"/>
          <a:srcRect t="-166" r="77106" b="100000"/>
          <a:stretch>
            <a:fillRect/>
          </a:stretch>
        </p:blipFill>
        <p:spPr bwMode="auto">
          <a:xfrm>
            <a:off x="-4763" y="0"/>
            <a:ext cx="2811463" cy="1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screen">
            <a:extLst/>
          </a:blip>
          <a:srcRect/>
          <a:stretch>
            <a:fillRect/>
          </a:stretch>
        </p:blipFill>
        <p:spPr>
          <a:xfrm>
            <a:off x="0" y="495300"/>
            <a:ext cx="660400" cy="546100"/>
          </a:xfrm>
          <a:custGeom>
            <a:avLst/>
            <a:gdLst>
              <a:gd name="connsiteX0" fmla="*/ 0 w 660400"/>
              <a:gd name="connsiteY0" fmla="*/ 0 h 546100"/>
              <a:gd name="connsiteX1" fmla="*/ 569382 w 660400"/>
              <a:gd name="connsiteY1" fmla="*/ 0 h 546100"/>
              <a:gd name="connsiteX2" fmla="*/ 660400 w 660400"/>
              <a:gd name="connsiteY2" fmla="*/ 91018 h 546100"/>
              <a:gd name="connsiteX3" fmla="*/ 660400 w 660400"/>
              <a:gd name="connsiteY3" fmla="*/ 455082 h 546100"/>
              <a:gd name="connsiteX4" fmla="*/ 569382 w 660400"/>
              <a:gd name="connsiteY4" fmla="*/ 546100 h 546100"/>
              <a:gd name="connsiteX5" fmla="*/ 0 w 660400"/>
              <a:gd name="connsiteY5" fmla="*/ 54610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400" h="546100">
                <a:moveTo>
                  <a:pt x="0" y="0"/>
                </a:moveTo>
                <a:lnTo>
                  <a:pt x="569382" y="0"/>
                </a:lnTo>
                <a:cubicBezTo>
                  <a:pt x="619650" y="0"/>
                  <a:pt x="660400" y="40750"/>
                  <a:pt x="660400" y="91018"/>
                </a:cubicBezTo>
                <a:lnTo>
                  <a:pt x="660400" y="455082"/>
                </a:lnTo>
                <a:cubicBezTo>
                  <a:pt x="660400" y="505350"/>
                  <a:pt x="619650" y="546100"/>
                  <a:pt x="569382" y="546100"/>
                </a:cubicBezTo>
                <a:lnTo>
                  <a:pt x="0" y="546100"/>
                </a:lnTo>
                <a:close/>
              </a:path>
            </a:pathLst>
          </a:custGeom>
          <a:gradFill>
            <a:gsLst>
              <a:gs pos="0">
                <a:srgbClr val="E63E2D"/>
              </a:gs>
              <a:gs pos="100000">
                <a:srgbClr val="88151B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4" name="组合 35"/>
          <p:cNvGrpSpPr>
            <a:grpSpLocks/>
          </p:cNvGrpSpPr>
          <p:nvPr/>
        </p:nvGrpSpPr>
        <p:grpSpPr bwMode="auto">
          <a:xfrm>
            <a:off x="0" y="346075"/>
            <a:ext cx="511175" cy="844550"/>
            <a:chOff x="23811" y="345968"/>
            <a:chExt cx="511265" cy="844763"/>
          </a:xfrm>
        </p:grpSpPr>
        <p:sp>
          <p:nvSpPr>
            <p:cNvPr id="31" name="直角三角形 30"/>
            <p:cNvSpPr/>
            <p:nvPr/>
          </p:nvSpPr>
          <p:spPr>
            <a:xfrm flipV="1">
              <a:off x="23811" y="1038293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直角三角形 31"/>
            <p:cNvSpPr/>
            <p:nvPr/>
          </p:nvSpPr>
          <p:spPr>
            <a:xfrm flipH="1">
              <a:off x="468389" y="428539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任意多边形: 形状 31"/>
            <p:cNvSpPr/>
            <p:nvPr/>
          </p:nvSpPr>
          <p:spPr>
            <a:xfrm rot="1800000">
              <a:off x="228635" y="345968"/>
              <a:ext cx="101618" cy="844763"/>
            </a:xfrm>
            <a:custGeom>
              <a:avLst/>
              <a:gdLst>
                <a:gd name="connsiteX0" fmla="*/ 0 w 111276"/>
                <a:gd name="connsiteY0" fmla="*/ 64245 h 915899"/>
                <a:gd name="connsiteX1" fmla="*/ 111276 w 111276"/>
                <a:gd name="connsiteY1" fmla="*/ 0 h 915899"/>
                <a:gd name="connsiteX2" fmla="*/ 111276 w 111276"/>
                <a:gd name="connsiteY2" fmla="*/ 851654 h 915899"/>
                <a:gd name="connsiteX3" fmla="*/ 0 w 111276"/>
                <a:gd name="connsiteY3" fmla="*/ 915899 h 91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276" h="915899">
                  <a:moveTo>
                    <a:pt x="0" y="64245"/>
                  </a:moveTo>
                  <a:lnTo>
                    <a:pt x="111276" y="0"/>
                  </a:lnTo>
                  <a:lnTo>
                    <a:pt x="111276" y="851654"/>
                  </a:lnTo>
                  <a:lnTo>
                    <a:pt x="0" y="915899"/>
                  </a:lnTo>
                  <a:close/>
                </a:path>
              </a:pathLst>
            </a:custGeom>
            <a:solidFill>
              <a:srgbClr val="F7A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34" name="图片 33" descr="口号.pn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8702566" y="204952"/>
            <a:ext cx="3279227" cy="1245090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lumMod val="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632" name="Picture 2" descr="T:\AGY-工作共享\06.部门资料\02.品牌宣传\logo\图片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4163" y="6029325"/>
            <a:ext cx="183515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3" name="TextBox 14"/>
          <p:cNvSpPr txBox="1">
            <a:spLocks noChangeArrowheads="1"/>
          </p:cNvSpPr>
          <p:nvPr/>
        </p:nvSpPr>
        <p:spPr bwMode="auto">
          <a:xfrm>
            <a:off x="671513" y="496888"/>
            <a:ext cx="3016204" cy="538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信息查询（首页）</a:t>
            </a:r>
          </a:p>
        </p:txBody>
      </p:sp>
      <p:pic>
        <p:nvPicPr>
          <p:cNvPr id="24" name="Picture 2" descr="C:\Users\qagy025\Desktop\2017年终会\图片4.p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69175" y="1608881"/>
            <a:ext cx="1049382" cy="3865944"/>
          </a:xfrm>
          <a:prstGeom prst="rect">
            <a:avLst/>
          </a:prstGeom>
          <a:noFill/>
        </p:spPr>
      </p:pic>
      <p:pic>
        <p:nvPicPr>
          <p:cNvPr id="25" name="Picture 2" descr="C:\Users\qagy025\Desktop\2017年终会\图片4.p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7810918" y="1585729"/>
            <a:ext cx="985837" cy="4178461"/>
          </a:xfrm>
          <a:prstGeom prst="rect">
            <a:avLst/>
          </a:prstGeom>
          <a:noFill/>
        </p:spPr>
      </p:pic>
      <p:pic>
        <p:nvPicPr>
          <p:cNvPr id="26634" name="Picture 13" descr="C:\Users\qagy025\Desktop\综合理财销售平台\交易系统\空投第二代\手机版空投操作手册\图片\手机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13263" y="119063"/>
            <a:ext cx="3502025" cy="667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14" descr="C:\Users\qagy025\Desktop\营销支持\470065591841461487.png"/>
          <p:cNvPicPr>
            <a:picLocks noChangeAspect="1" noChangeArrowheads="1"/>
          </p:cNvPicPr>
          <p:nvPr/>
        </p:nvPicPr>
        <p:blipFill>
          <a:blip r:embed="rId9" cstate="print"/>
          <a:stretch>
            <a:fillRect/>
          </a:stretch>
        </p:blipFill>
        <p:spPr bwMode="auto">
          <a:xfrm>
            <a:off x="4800600" y="924635"/>
            <a:ext cx="2914650" cy="496110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2" name="Picture 2" descr="C:\Users\qagy025\Desktop\2017年终会\png\04宸ヤ綔鏃ュ織.png"/>
          <p:cNvPicPr>
            <a:picLocks noChangeAspect="1" noChangeArrowheads="1"/>
          </p:cNvPicPr>
          <p:nvPr/>
        </p:nvPicPr>
        <p:blipFill>
          <a:blip r:embed="rId10" cstate="print"/>
          <a:stretch>
            <a:fillRect/>
          </a:stretch>
        </p:blipFill>
        <p:spPr bwMode="auto">
          <a:xfrm>
            <a:off x="985838" y="1568680"/>
            <a:ext cx="2614612" cy="3942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3" descr="C:\Users\qagy025\Desktop\2017年终会\png\05姣忔棩姹囨姤.png"/>
          <p:cNvPicPr>
            <a:picLocks noChangeAspect="1" noChangeArrowheads="1"/>
          </p:cNvPicPr>
          <p:nvPr/>
        </p:nvPicPr>
        <p:blipFill>
          <a:blip r:embed="rId11" cstate="print"/>
          <a:stretch>
            <a:fillRect/>
          </a:stretch>
        </p:blipFill>
        <p:spPr bwMode="auto">
          <a:xfrm>
            <a:off x="8826500" y="1788412"/>
            <a:ext cx="2620963" cy="3886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>
                <a:latin typeface="+mn-lt"/>
                <a:ea typeface="+mn-ea"/>
              </a:rPr>
              <a:t>e7d195523061f1c003d7160bb3852330e69e1b47c664ea0314E9593E18313AD830F940F1AC53C40C0B8B3D93D4DFF44B590F8D4A945ADE53F5D61968231FCAE157B0D7022AA0681C03E9FB4B1E3862D0666331DC31C762E38CCE9B004C881DBFF7ADBD3C08385A60E71AB27ABD5A85EF100AB78BD2C7D6EA1A4D2EC171CAF963D9202BB216975B45</a:t>
            </a:r>
            <a:endParaRPr lang="zh-CN" altLang="en-US" sz="100">
              <a:latin typeface="+mn-lt"/>
              <a:ea typeface="+mn-ea"/>
            </a:endParaRPr>
          </a:p>
        </p:txBody>
      </p:sp>
      <p:grpSp>
        <p:nvGrpSpPr>
          <p:cNvPr id="27651" name="组合 14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-1" y="0"/>
            <a:chExt cx="12192001" cy="6858000"/>
          </a:xfrm>
        </p:grpSpPr>
        <p:pic>
          <p:nvPicPr>
            <p:cNvPr id="27676" name="图片 9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0" y="7806"/>
              <a:ext cx="12192000" cy="684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矩形 26"/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27652" name="图片 11"/>
          <p:cNvPicPr>
            <a:picLocks noChangeAspect="1"/>
          </p:cNvPicPr>
          <p:nvPr/>
        </p:nvPicPr>
        <p:blipFill>
          <a:blip r:embed="rId3" cstate="print"/>
          <a:srcRect t="-166" r="77106" b="100000"/>
          <a:stretch>
            <a:fillRect/>
          </a:stretch>
        </p:blipFill>
        <p:spPr bwMode="auto">
          <a:xfrm>
            <a:off x="-4763" y="0"/>
            <a:ext cx="2811463" cy="1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screen">
            <a:extLst/>
          </a:blip>
          <a:srcRect/>
          <a:stretch>
            <a:fillRect/>
          </a:stretch>
        </p:blipFill>
        <p:spPr>
          <a:xfrm>
            <a:off x="0" y="495300"/>
            <a:ext cx="660400" cy="546100"/>
          </a:xfrm>
          <a:custGeom>
            <a:avLst/>
            <a:gdLst>
              <a:gd name="connsiteX0" fmla="*/ 0 w 660400"/>
              <a:gd name="connsiteY0" fmla="*/ 0 h 546100"/>
              <a:gd name="connsiteX1" fmla="*/ 569382 w 660400"/>
              <a:gd name="connsiteY1" fmla="*/ 0 h 546100"/>
              <a:gd name="connsiteX2" fmla="*/ 660400 w 660400"/>
              <a:gd name="connsiteY2" fmla="*/ 91018 h 546100"/>
              <a:gd name="connsiteX3" fmla="*/ 660400 w 660400"/>
              <a:gd name="connsiteY3" fmla="*/ 455082 h 546100"/>
              <a:gd name="connsiteX4" fmla="*/ 569382 w 660400"/>
              <a:gd name="connsiteY4" fmla="*/ 546100 h 546100"/>
              <a:gd name="connsiteX5" fmla="*/ 0 w 660400"/>
              <a:gd name="connsiteY5" fmla="*/ 54610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400" h="546100">
                <a:moveTo>
                  <a:pt x="0" y="0"/>
                </a:moveTo>
                <a:lnTo>
                  <a:pt x="569382" y="0"/>
                </a:lnTo>
                <a:cubicBezTo>
                  <a:pt x="619650" y="0"/>
                  <a:pt x="660400" y="40750"/>
                  <a:pt x="660400" y="91018"/>
                </a:cubicBezTo>
                <a:lnTo>
                  <a:pt x="660400" y="455082"/>
                </a:lnTo>
                <a:cubicBezTo>
                  <a:pt x="660400" y="505350"/>
                  <a:pt x="619650" y="546100"/>
                  <a:pt x="569382" y="546100"/>
                </a:cubicBezTo>
                <a:lnTo>
                  <a:pt x="0" y="546100"/>
                </a:lnTo>
                <a:close/>
              </a:path>
            </a:pathLst>
          </a:custGeom>
          <a:gradFill>
            <a:gsLst>
              <a:gs pos="0">
                <a:srgbClr val="E63E2D"/>
              </a:gs>
              <a:gs pos="100000">
                <a:srgbClr val="88151B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27654" name="组合 35"/>
          <p:cNvGrpSpPr>
            <a:grpSpLocks/>
          </p:cNvGrpSpPr>
          <p:nvPr/>
        </p:nvGrpSpPr>
        <p:grpSpPr bwMode="auto">
          <a:xfrm>
            <a:off x="0" y="346075"/>
            <a:ext cx="511175" cy="844550"/>
            <a:chOff x="23811" y="345968"/>
            <a:chExt cx="511265" cy="844763"/>
          </a:xfrm>
        </p:grpSpPr>
        <p:sp>
          <p:nvSpPr>
            <p:cNvPr id="31" name="直角三角形 30"/>
            <p:cNvSpPr/>
            <p:nvPr/>
          </p:nvSpPr>
          <p:spPr>
            <a:xfrm flipV="1">
              <a:off x="23811" y="1038293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直角三角形 31"/>
            <p:cNvSpPr/>
            <p:nvPr/>
          </p:nvSpPr>
          <p:spPr>
            <a:xfrm flipH="1">
              <a:off x="468389" y="428539"/>
              <a:ext cx="66687" cy="66692"/>
            </a:xfrm>
            <a:prstGeom prst="rtTriangle">
              <a:avLst/>
            </a:prstGeom>
            <a:solidFill>
              <a:srgbClr val="BD6F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任意多边形: 形状 31"/>
            <p:cNvSpPr/>
            <p:nvPr/>
          </p:nvSpPr>
          <p:spPr>
            <a:xfrm rot="1800000">
              <a:off x="228635" y="345968"/>
              <a:ext cx="101618" cy="844763"/>
            </a:xfrm>
            <a:custGeom>
              <a:avLst/>
              <a:gdLst>
                <a:gd name="connsiteX0" fmla="*/ 0 w 111276"/>
                <a:gd name="connsiteY0" fmla="*/ 64245 h 915899"/>
                <a:gd name="connsiteX1" fmla="*/ 111276 w 111276"/>
                <a:gd name="connsiteY1" fmla="*/ 0 h 915899"/>
                <a:gd name="connsiteX2" fmla="*/ 111276 w 111276"/>
                <a:gd name="connsiteY2" fmla="*/ 851654 h 915899"/>
                <a:gd name="connsiteX3" fmla="*/ 0 w 111276"/>
                <a:gd name="connsiteY3" fmla="*/ 915899 h 91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276" h="915899">
                  <a:moveTo>
                    <a:pt x="0" y="64245"/>
                  </a:moveTo>
                  <a:lnTo>
                    <a:pt x="111276" y="0"/>
                  </a:lnTo>
                  <a:lnTo>
                    <a:pt x="111276" y="851654"/>
                  </a:lnTo>
                  <a:lnTo>
                    <a:pt x="0" y="915899"/>
                  </a:lnTo>
                  <a:close/>
                </a:path>
              </a:pathLst>
            </a:custGeom>
            <a:solidFill>
              <a:srgbClr val="F7A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34" name="图片 33" descr="口号.pn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8702566" y="204952"/>
            <a:ext cx="3279227" cy="1245090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lumMod val="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7656" name="Picture 2" descr="T:\AGY-工作共享\06.部门资料\02.品牌宣传\logo\图片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4163" y="6029325"/>
            <a:ext cx="183515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7" name="TextBox 14"/>
          <p:cNvSpPr txBox="1">
            <a:spLocks noChangeArrowheads="1"/>
          </p:cNvSpPr>
          <p:nvPr/>
        </p:nvSpPr>
        <p:spPr bwMode="auto">
          <a:xfrm>
            <a:off x="671513" y="496888"/>
            <a:ext cx="1631210" cy="538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2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工作管理</a:t>
            </a:r>
          </a:p>
        </p:txBody>
      </p:sp>
      <p:pic>
        <p:nvPicPr>
          <p:cNvPr id="17" name="图片 16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rcRect l="74582" t="26716" r="14843" b="52323"/>
          <a:stretch>
            <a:fillRect/>
          </a:stretch>
        </p:blipFill>
        <p:spPr>
          <a:xfrm>
            <a:off x="4960935" y="1461785"/>
            <a:ext cx="1289276" cy="1437488"/>
          </a:xfrm>
          <a:custGeom>
            <a:avLst/>
            <a:gdLst>
              <a:gd name="connsiteX0" fmla="*/ 644428 w 1289276"/>
              <a:gd name="connsiteY0" fmla="*/ 1 h 1437488"/>
              <a:gd name="connsiteX1" fmla="*/ 717321 w 1289276"/>
              <a:gd name="connsiteY1" fmla="*/ 16866 h 1437488"/>
              <a:gd name="connsiteX2" fmla="*/ 1216325 w 1289276"/>
              <a:gd name="connsiteY2" fmla="*/ 304966 h 1437488"/>
              <a:gd name="connsiteX3" fmla="*/ 1288607 w 1289276"/>
              <a:gd name="connsiteY3" fmla="*/ 432554 h 1437488"/>
              <a:gd name="connsiteX4" fmla="*/ 1289276 w 1289276"/>
              <a:gd name="connsiteY4" fmla="*/ 1003879 h 1437488"/>
              <a:gd name="connsiteX5" fmla="*/ 1214922 w 1289276"/>
              <a:gd name="connsiteY5" fmla="*/ 1132663 h 1437488"/>
              <a:gd name="connsiteX6" fmla="*/ 717948 w 1289276"/>
              <a:gd name="connsiteY6" fmla="*/ 1420966 h 1437488"/>
              <a:gd name="connsiteX7" fmla="*/ 573171 w 1289276"/>
              <a:gd name="connsiteY7" fmla="*/ 1418942 h 1437488"/>
              <a:gd name="connsiteX8" fmla="*/ 74167 w 1289276"/>
              <a:gd name="connsiteY8" fmla="*/ 1130842 h 1437488"/>
              <a:gd name="connsiteX9" fmla="*/ 26 w 1289276"/>
              <a:gd name="connsiteY9" fmla="*/ 1006474 h 1437488"/>
              <a:gd name="connsiteX10" fmla="*/ 1216 w 1289276"/>
              <a:gd name="connsiteY10" fmla="*/ 431929 h 1437488"/>
              <a:gd name="connsiteX11" fmla="*/ 75570 w 1289276"/>
              <a:gd name="connsiteY11" fmla="*/ 303146 h 1437488"/>
              <a:gd name="connsiteX12" fmla="*/ 570686 w 1289276"/>
              <a:gd name="connsiteY12" fmla="*/ 18062 h 1437488"/>
              <a:gd name="connsiteX13" fmla="*/ 644428 w 1289276"/>
              <a:gd name="connsiteY13" fmla="*/ 1 h 143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89276" h="1437488">
                <a:moveTo>
                  <a:pt x="644428" y="1"/>
                </a:moveTo>
                <a:cubicBezTo>
                  <a:pt x="671287" y="-53"/>
                  <a:pt x="698005" y="5714"/>
                  <a:pt x="717321" y="16866"/>
                </a:cubicBezTo>
                <a:cubicBezTo>
                  <a:pt x="717321" y="16866"/>
                  <a:pt x="717321" y="16866"/>
                  <a:pt x="1216325" y="304966"/>
                </a:cubicBezTo>
                <a:cubicBezTo>
                  <a:pt x="1254957" y="327271"/>
                  <a:pt x="1289738" y="385987"/>
                  <a:pt x="1288607" y="432554"/>
                </a:cubicBezTo>
                <a:lnTo>
                  <a:pt x="1289276" y="1003879"/>
                </a:lnTo>
                <a:cubicBezTo>
                  <a:pt x="1288145" y="1050447"/>
                  <a:pt x="1254686" y="1108399"/>
                  <a:pt x="1214922" y="1132663"/>
                </a:cubicBezTo>
                <a:cubicBezTo>
                  <a:pt x="1214922" y="1132663"/>
                  <a:pt x="1214922" y="1132663"/>
                  <a:pt x="717948" y="1420966"/>
                </a:cubicBezTo>
                <a:cubicBezTo>
                  <a:pt x="678184" y="1445229"/>
                  <a:pt x="611803" y="1441246"/>
                  <a:pt x="573171" y="1418942"/>
                </a:cubicBezTo>
                <a:cubicBezTo>
                  <a:pt x="573171" y="1418942"/>
                  <a:pt x="573171" y="1418942"/>
                  <a:pt x="74167" y="1130842"/>
                </a:cubicBezTo>
                <a:cubicBezTo>
                  <a:pt x="35535" y="1108537"/>
                  <a:pt x="-1105" y="1053041"/>
                  <a:pt x="26" y="1006474"/>
                </a:cubicBezTo>
                <a:cubicBezTo>
                  <a:pt x="26" y="1006474"/>
                  <a:pt x="26" y="1006474"/>
                  <a:pt x="1216" y="431929"/>
                </a:cubicBezTo>
                <a:cubicBezTo>
                  <a:pt x="2347" y="385361"/>
                  <a:pt x="35806" y="327409"/>
                  <a:pt x="75570" y="303146"/>
                </a:cubicBezTo>
                <a:cubicBezTo>
                  <a:pt x="75570" y="303146"/>
                  <a:pt x="75570" y="303146"/>
                  <a:pt x="570686" y="18062"/>
                </a:cubicBezTo>
                <a:cubicBezTo>
                  <a:pt x="590567" y="5931"/>
                  <a:pt x="617568" y="56"/>
                  <a:pt x="644428" y="1"/>
                </a:cubicBezTo>
                <a:close/>
              </a:path>
            </a:pathLst>
          </a:custGeom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8" name="图片 17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rcRect l="68918" t="43671" r="20507" b="35368"/>
          <a:stretch>
            <a:fillRect/>
          </a:stretch>
        </p:blipFill>
        <p:spPr>
          <a:xfrm>
            <a:off x="4270311" y="2624571"/>
            <a:ext cx="1289276" cy="1437488"/>
          </a:xfrm>
          <a:custGeom>
            <a:avLst/>
            <a:gdLst>
              <a:gd name="connsiteX0" fmla="*/ 644428 w 1289276"/>
              <a:gd name="connsiteY0" fmla="*/ 1 h 1437488"/>
              <a:gd name="connsiteX1" fmla="*/ 717321 w 1289276"/>
              <a:gd name="connsiteY1" fmla="*/ 16866 h 1437488"/>
              <a:gd name="connsiteX2" fmla="*/ 1216325 w 1289276"/>
              <a:gd name="connsiteY2" fmla="*/ 304966 h 1437488"/>
              <a:gd name="connsiteX3" fmla="*/ 1288607 w 1289276"/>
              <a:gd name="connsiteY3" fmla="*/ 432554 h 1437488"/>
              <a:gd name="connsiteX4" fmla="*/ 1289276 w 1289276"/>
              <a:gd name="connsiteY4" fmla="*/ 1003879 h 1437488"/>
              <a:gd name="connsiteX5" fmla="*/ 1214922 w 1289276"/>
              <a:gd name="connsiteY5" fmla="*/ 1132663 h 1437488"/>
              <a:gd name="connsiteX6" fmla="*/ 717948 w 1289276"/>
              <a:gd name="connsiteY6" fmla="*/ 1420966 h 1437488"/>
              <a:gd name="connsiteX7" fmla="*/ 573171 w 1289276"/>
              <a:gd name="connsiteY7" fmla="*/ 1418942 h 1437488"/>
              <a:gd name="connsiteX8" fmla="*/ 74167 w 1289276"/>
              <a:gd name="connsiteY8" fmla="*/ 1130842 h 1437488"/>
              <a:gd name="connsiteX9" fmla="*/ 26 w 1289276"/>
              <a:gd name="connsiteY9" fmla="*/ 1006474 h 1437488"/>
              <a:gd name="connsiteX10" fmla="*/ 1216 w 1289276"/>
              <a:gd name="connsiteY10" fmla="*/ 431929 h 1437488"/>
              <a:gd name="connsiteX11" fmla="*/ 75570 w 1289276"/>
              <a:gd name="connsiteY11" fmla="*/ 303146 h 1437488"/>
              <a:gd name="connsiteX12" fmla="*/ 570686 w 1289276"/>
              <a:gd name="connsiteY12" fmla="*/ 18062 h 1437488"/>
              <a:gd name="connsiteX13" fmla="*/ 644428 w 1289276"/>
              <a:gd name="connsiteY13" fmla="*/ 1 h 143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89276" h="1437488">
                <a:moveTo>
                  <a:pt x="644428" y="1"/>
                </a:moveTo>
                <a:cubicBezTo>
                  <a:pt x="671287" y="-53"/>
                  <a:pt x="698005" y="5714"/>
                  <a:pt x="717321" y="16866"/>
                </a:cubicBezTo>
                <a:cubicBezTo>
                  <a:pt x="717321" y="16866"/>
                  <a:pt x="717321" y="16866"/>
                  <a:pt x="1216325" y="304966"/>
                </a:cubicBezTo>
                <a:cubicBezTo>
                  <a:pt x="1254957" y="327271"/>
                  <a:pt x="1289738" y="385987"/>
                  <a:pt x="1288607" y="432554"/>
                </a:cubicBezTo>
                <a:lnTo>
                  <a:pt x="1289276" y="1003879"/>
                </a:lnTo>
                <a:cubicBezTo>
                  <a:pt x="1288145" y="1050447"/>
                  <a:pt x="1254686" y="1108399"/>
                  <a:pt x="1214922" y="1132663"/>
                </a:cubicBezTo>
                <a:cubicBezTo>
                  <a:pt x="1214922" y="1132663"/>
                  <a:pt x="1214922" y="1132663"/>
                  <a:pt x="717948" y="1420966"/>
                </a:cubicBezTo>
                <a:cubicBezTo>
                  <a:pt x="678184" y="1445229"/>
                  <a:pt x="611803" y="1441246"/>
                  <a:pt x="573171" y="1418942"/>
                </a:cubicBezTo>
                <a:cubicBezTo>
                  <a:pt x="573171" y="1418942"/>
                  <a:pt x="573171" y="1418942"/>
                  <a:pt x="74167" y="1130842"/>
                </a:cubicBezTo>
                <a:cubicBezTo>
                  <a:pt x="35535" y="1108537"/>
                  <a:pt x="-1105" y="1053041"/>
                  <a:pt x="26" y="1006474"/>
                </a:cubicBezTo>
                <a:cubicBezTo>
                  <a:pt x="26" y="1006474"/>
                  <a:pt x="26" y="1006474"/>
                  <a:pt x="1216" y="431929"/>
                </a:cubicBezTo>
                <a:cubicBezTo>
                  <a:pt x="2347" y="385361"/>
                  <a:pt x="35806" y="327409"/>
                  <a:pt x="75570" y="303146"/>
                </a:cubicBezTo>
                <a:cubicBezTo>
                  <a:pt x="75570" y="303146"/>
                  <a:pt x="75570" y="303146"/>
                  <a:pt x="570686" y="18062"/>
                </a:cubicBezTo>
                <a:cubicBezTo>
                  <a:pt x="590567" y="5931"/>
                  <a:pt x="617568" y="56"/>
                  <a:pt x="644428" y="1"/>
                </a:cubicBezTo>
                <a:close/>
              </a:path>
            </a:pathLst>
          </a:custGeom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23" name="图片 22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rcRect l="74391" t="60626" r="15035" b="18413"/>
          <a:stretch>
            <a:fillRect/>
          </a:stretch>
        </p:blipFill>
        <p:spPr>
          <a:xfrm>
            <a:off x="4937529" y="3787357"/>
            <a:ext cx="1289276" cy="1437488"/>
          </a:xfrm>
          <a:custGeom>
            <a:avLst/>
            <a:gdLst>
              <a:gd name="connsiteX0" fmla="*/ 644428 w 1289276"/>
              <a:gd name="connsiteY0" fmla="*/ 1 h 1437488"/>
              <a:gd name="connsiteX1" fmla="*/ 717321 w 1289276"/>
              <a:gd name="connsiteY1" fmla="*/ 16866 h 1437488"/>
              <a:gd name="connsiteX2" fmla="*/ 1216325 w 1289276"/>
              <a:gd name="connsiteY2" fmla="*/ 304967 h 1437488"/>
              <a:gd name="connsiteX3" fmla="*/ 1288607 w 1289276"/>
              <a:gd name="connsiteY3" fmla="*/ 432554 h 1437488"/>
              <a:gd name="connsiteX4" fmla="*/ 1289276 w 1289276"/>
              <a:gd name="connsiteY4" fmla="*/ 1003879 h 1437488"/>
              <a:gd name="connsiteX5" fmla="*/ 1214922 w 1289276"/>
              <a:gd name="connsiteY5" fmla="*/ 1132663 h 1437488"/>
              <a:gd name="connsiteX6" fmla="*/ 717948 w 1289276"/>
              <a:gd name="connsiteY6" fmla="*/ 1420966 h 1437488"/>
              <a:gd name="connsiteX7" fmla="*/ 573171 w 1289276"/>
              <a:gd name="connsiteY7" fmla="*/ 1418942 h 1437488"/>
              <a:gd name="connsiteX8" fmla="*/ 74167 w 1289276"/>
              <a:gd name="connsiteY8" fmla="*/ 1130842 h 1437488"/>
              <a:gd name="connsiteX9" fmla="*/ 26 w 1289276"/>
              <a:gd name="connsiteY9" fmla="*/ 1006474 h 1437488"/>
              <a:gd name="connsiteX10" fmla="*/ 1216 w 1289276"/>
              <a:gd name="connsiteY10" fmla="*/ 431929 h 1437488"/>
              <a:gd name="connsiteX11" fmla="*/ 75570 w 1289276"/>
              <a:gd name="connsiteY11" fmla="*/ 303146 h 1437488"/>
              <a:gd name="connsiteX12" fmla="*/ 570686 w 1289276"/>
              <a:gd name="connsiteY12" fmla="*/ 18062 h 1437488"/>
              <a:gd name="connsiteX13" fmla="*/ 644428 w 1289276"/>
              <a:gd name="connsiteY13" fmla="*/ 1 h 143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89276" h="1437488">
                <a:moveTo>
                  <a:pt x="644428" y="1"/>
                </a:moveTo>
                <a:cubicBezTo>
                  <a:pt x="671287" y="-53"/>
                  <a:pt x="698005" y="5714"/>
                  <a:pt x="717321" y="16866"/>
                </a:cubicBezTo>
                <a:cubicBezTo>
                  <a:pt x="717321" y="16866"/>
                  <a:pt x="717321" y="16866"/>
                  <a:pt x="1216325" y="304967"/>
                </a:cubicBezTo>
                <a:cubicBezTo>
                  <a:pt x="1254957" y="327271"/>
                  <a:pt x="1289738" y="385987"/>
                  <a:pt x="1288607" y="432554"/>
                </a:cubicBezTo>
                <a:lnTo>
                  <a:pt x="1289276" y="1003879"/>
                </a:lnTo>
                <a:cubicBezTo>
                  <a:pt x="1288145" y="1050447"/>
                  <a:pt x="1254686" y="1108399"/>
                  <a:pt x="1214922" y="1132663"/>
                </a:cubicBezTo>
                <a:cubicBezTo>
                  <a:pt x="1214922" y="1132663"/>
                  <a:pt x="1214922" y="1132663"/>
                  <a:pt x="717948" y="1420966"/>
                </a:cubicBezTo>
                <a:cubicBezTo>
                  <a:pt x="678184" y="1445229"/>
                  <a:pt x="611803" y="1441246"/>
                  <a:pt x="573171" y="1418942"/>
                </a:cubicBezTo>
                <a:cubicBezTo>
                  <a:pt x="573171" y="1418942"/>
                  <a:pt x="573171" y="1418942"/>
                  <a:pt x="74167" y="1130842"/>
                </a:cubicBezTo>
                <a:cubicBezTo>
                  <a:pt x="35535" y="1108537"/>
                  <a:pt x="-1105" y="1053041"/>
                  <a:pt x="26" y="1006474"/>
                </a:cubicBezTo>
                <a:cubicBezTo>
                  <a:pt x="26" y="1006474"/>
                  <a:pt x="26" y="1006474"/>
                  <a:pt x="1216" y="431929"/>
                </a:cubicBezTo>
                <a:cubicBezTo>
                  <a:pt x="2347" y="385361"/>
                  <a:pt x="35806" y="327409"/>
                  <a:pt x="75570" y="303146"/>
                </a:cubicBezTo>
                <a:cubicBezTo>
                  <a:pt x="75570" y="303146"/>
                  <a:pt x="75570" y="303146"/>
                  <a:pt x="570686" y="18062"/>
                </a:cubicBezTo>
                <a:cubicBezTo>
                  <a:pt x="590567" y="5931"/>
                  <a:pt x="617568" y="56"/>
                  <a:pt x="644428" y="1"/>
                </a:cubicBezTo>
                <a:close/>
              </a:path>
            </a:pathLst>
          </a:custGeom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24" name="图片 23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rcRect l="85336" t="60626" r="4090" b="18413"/>
          <a:stretch>
            <a:fillRect/>
          </a:stretch>
        </p:blipFill>
        <p:spPr>
          <a:xfrm>
            <a:off x="6271963" y="3787358"/>
            <a:ext cx="1289276" cy="1437488"/>
          </a:xfrm>
          <a:custGeom>
            <a:avLst/>
            <a:gdLst>
              <a:gd name="connsiteX0" fmla="*/ 644428 w 1289276"/>
              <a:gd name="connsiteY0" fmla="*/ 1 h 1437488"/>
              <a:gd name="connsiteX1" fmla="*/ 717321 w 1289276"/>
              <a:gd name="connsiteY1" fmla="*/ 16866 h 1437488"/>
              <a:gd name="connsiteX2" fmla="*/ 1216325 w 1289276"/>
              <a:gd name="connsiteY2" fmla="*/ 304967 h 1437488"/>
              <a:gd name="connsiteX3" fmla="*/ 1288607 w 1289276"/>
              <a:gd name="connsiteY3" fmla="*/ 432554 h 1437488"/>
              <a:gd name="connsiteX4" fmla="*/ 1289276 w 1289276"/>
              <a:gd name="connsiteY4" fmla="*/ 1003879 h 1437488"/>
              <a:gd name="connsiteX5" fmla="*/ 1214922 w 1289276"/>
              <a:gd name="connsiteY5" fmla="*/ 1132663 h 1437488"/>
              <a:gd name="connsiteX6" fmla="*/ 717948 w 1289276"/>
              <a:gd name="connsiteY6" fmla="*/ 1420966 h 1437488"/>
              <a:gd name="connsiteX7" fmla="*/ 573171 w 1289276"/>
              <a:gd name="connsiteY7" fmla="*/ 1418942 h 1437488"/>
              <a:gd name="connsiteX8" fmla="*/ 74167 w 1289276"/>
              <a:gd name="connsiteY8" fmla="*/ 1130842 h 1437488"/>
              <a:gd name="connsiteX9" fmla="*/ 26 w 1289276"/>
              <a:gd name="connsiteY9" fmla="*/ 1006474 h 1437488"/>
              <a:gd name="connsiteX10" fmla="*/ 1216 w 1289276"/>
              <a:gd name="connsiteY10" fmla="*/ 431929 h 1437488"/>
              <a:gd name="connsiteX11" fmla="*/ 75570 w 1289276"/>
              <a:gd name="connsiteY11" fmla="*/ 303146 h 1437488"/>
              <a:gd name="connsiteX12" fmla="*/ 570686 w 1289276"/>
              <a:gd name="connsiteY12" fmla="*/ 18062 h 1437488"/>
              <a:gd name="connsiteX13" fmla="*/ 644428 w 1289276"/>
              <a:gd name="connsiteY13" fmla="*/ 1 h 143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89276" h="1437488">
                <a:moveTo>
                  <a:pt x="644428" y="1"/>
                </a:moveTo>
                <a:cubicBezTo>
                  <a:pt x="671287" y="-53"/>
                  <a:pt x="698005" y="5714"/>
                  <a:pt x="717321" y="16866"/>
                </a:cubicBezTo>
                <a:cubicBezTo>
                  <a:pt x="717321" y="16866"/>
                  <a:pt x="717321" y="16866"/>
                  <a:pt x="1216325" y="304967"/>
                </a:cubicBezTo>
                <a:cubicBezTo>
                  <a:pt x="1254957" y="327271"/>
                  <a:pt x="1289738" y="385987"/>
                  <a:pt x="1288607" y="432554"/>
                </a:cubicBezTo>
                <a:lnTo>
                  <a:pt x="1289276" y="1003879"/>
                </a:lnTo>
                <a:cubicBezTo>
                  <a:pt x="1288145" y="1050447"/>
                  <a:pt x="1254686" y="1108399"/>
                  <a:pt x="1214922" y="1132663"/>
                </a:cubicBezTo>
                <a:cubicBezTo>
                  <a:pt x="1214922" y="1132663"/>
                  <a:pt x="1214922" y="1132663"/>
                  <a:pt x="717948" y="1420966"/>
                </a:cubicBezTo>
                <a:cubicBezTo>
                  <a:pt x="678184" y="1445229"/>
                  <a:pt x="611803" y="1441246"/>
                  <a:pt x="573171" y="1418942"/>
                </a:cubicBezTo>
                <a:cubicBezTo>
                  <a:pt x="573171" y="1418942"/>
                  <a:pt x="573171" y="1418942"/>
                  <a:pt x="74167" y="1130842"/>
                </a:cubicBezTo>
                <a:cubicBezTo>
                  <a:pt x="35535" y="1108537"/>
                  <a:pt x="-1105" y="1053041"/>
                  <a:pt x="26" y="1006474"/>
                </a:cubicBezTo>
                <a:cubicBezTo>
                  <a:pt x="26" y="1006474"/>
                  <a:pt x="26" y="1006474"/>
                  <a:pt x="1216" y="431929"/>
                </a:cubicBezTo>
                <a:cubicBezTo>
                  <a:pt x="2347" y="385361"/>
                  <a:pt x="35806" y="327409"/>
                  <a:pt x="75570" y="303146"/>
                </a:cubicBezTo>
                <a:cubicBezTo>
                  <a:pt x="75570" y="303146"/>
                  <a:pt x="75570" y="303146"/>
                  <a:pt x="570686" y="18062"/>
                </a:cubicBezTo>
                <a:cubicBezTo>
                  <a:pt x="590567" y="5931"/>
                  <a:pt x="617568" y="56"/>
                  <a:pt x="644428" y="1"/>
                </a:cubicBezTo>
                <a:close/>
              </a:path>
            </a:pathLst>
          </a:custGeom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25" name="文本框 41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5051425" y="1987550"/>
            <a:ext cx="110807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消息中心</a:t>
            </a:r>
          </a:p>
        </p:txBody>
      </p:sp>
      <p:sp>
        <p:nvSpPr>
          <p:cNvPr id="37" name="文本框 44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5021263" y="4306888"/>
            <a:ext cx="1108075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学习平台</a:t>
            </a:r>
          </a:p>
        </p:txBody>
      </p:sp>
      <p:pic>
        <p:nvPicPr>
          <p:cNvPr id="39" name="图片 38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rcRect l="74582" t="26716" r="14843" b="52323"/>
          <a:stretch>
            <a:fillRect/>
          </a:stretch>
        </p:blipFill>
        <p:spPr>
          <a:xfrm>
            <a:off x="6305524" y="1475286"/>
            <a:ext cx="1289276" cy="1437488"/>
          </a:xfrm>
          <a:custGeom>
            <a:avLst/>
            <a:gdLst>
              <a:gd name="connsiteX0" fmla="*/ 644428 w 1289276"/>
              <a:gd name="connsiteY0" fmla="*/ 1 h 1437488"/>
              <a:gd name="connsiteX1" fmla="*/ 717321 w 1289276"/>
              <a:gd name="connsiteY1" fmla="*/ 16866 h 1437488"/>
              <a:gd name="connsiteX2" fmla="*/ 1216325 w 1289276"/>
              <a:gd name="connsiteY2" fmla="*/ 304966 h 1437488"/>
              <a:gd name="connsiteX3" fmla="*/ 1288607 w 1289276"/>
              <a:gd name="connsiteY3" fmla="*/ 432554 h 1437488"/>
              <a:gd name="connsiteX4" fmla="*/ 1289276 w 1289276"/>
              <a:gd name="connsiteY4" fmla="*/ 1003879 h 1437488"/>
              <a:gd name="connsiteX5" fmla="*/ 1214922 w 1289276"/>
              <a:gd name="connsiteY5" fmla="*/ 1132663 h 1437488"/>
              <a:gd name="connsiteX6" fmla="*/ 717948 w 1289276"/>
              <a:gd name="connsiteY6" fmla="*/ 1420966 h 1437488"/>
              <a:gd name="connsiteX7" fmla="*/ 573171 w 1289276"/>
              <a:gd name="connsiteY7" fmla="*/ 1418942 h 1437488"/>
              <a:gd name="connsiteX8" fmla="*/ 74167 w 1289276"/>
              <a:gd name="connsiteY8" fmla="*/ 1130842 h 1437488"/>
              <a:gd name="connsiteX9" fmla="*/ 26 w 1289276"/>
              <a:gd name="connsiteY9" fmla="*/ 1006474 h 1437488"/>
              <a:gd name="connsiteX10" fmla="*/ 1216 w 1289276"/>
              <a:gd name="connsiteY10" fmla="*/ 431929 h 1437488"/>
              <a:gd name="connsiteX11" fmla="*/ 75570 w 1289276"/>
              <a:gd name="connsiteY11" fmla="*/ 303146 h 1437488"/>
              <a:gd name="connsiteX12" fmla="*/ 570686 w 1289276"/>
              <a:gd name="connsiteY12" fmla="*/ 18062 h 1437488"/>
              <a:gd name="connsiteX13" fmla="*/ 644428 w 1289276"/>
              <a:gd name="connsiteY13" fmla="*/ 1 h 143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89276" h="1437488">
                <a:moveTo>
                  <a:pt x="644428" y="1"/>
                </a:moveTo>
                <a:cubicBezTo>
                  <a:pt x="671287" y="-53"/>
                  <a:pt x="698005" y="5714"/>
                  <a:pt x="717321" y="16866"/>
                </a:cubicBezTo>
                <a:cubicBezTo>
                  <a:pt x="717321" y="16866"/>
                  <a:pt x="717321" y="16866"/>
                  <a:pt x="1216325" y="304966"/>
                </a:cubicBezTo>
                <a:cubicBezTo>
                  <a:pt x="1254957" y="327271"/>
                  <a:pt x="1289738" y="385987"/>
                  <a:pt x="1288607" y="432554"/>
                </a:cubicBezTo>
                <a:lnTo>
                  <a:pt x="1289276" y="1003879"/>
                </a:lnTo>
                <a:cubicBezTo>
                  <a:pt x="1288145" y="1050447"/>
                  <a:pt x="1254686" y="1108399"/>
                  <a:pt x="1214922" y="1132663"/>
                </a:cubicBezTo>
                <a:cubicBezTo>
                  <a:pt x="1214922" y="1132663"/>
                  <a:pt x="1214922" y="1132663"/>
                  <a:pt x="717948" y="1420966"/>
                </a:cubicBezTo>
                <a:cubicBezTo>
                  <a:pt x="678184" y="1445229"/>
                  <a:pt x="611803" y="1441246"/>
                  <a:pt x="573171" y="1418942"/>
                </a:cubicBezTo>
                <a:cubicBezTo>
                  <a:pt x="573171" y="1418942"/>
                  <a:pt x="573171" y="1418942"/>
                  <a:pt x="74167" y="1130842"/>
                </a:cubicBezTo>
                <a:cubicBezTo>
                  <a:pt x="35535" y="1108537"/>
                  <a:pt x="-1105" y="1053041"/>
                  <a:pt x="26" y="1006474"/>
                </a:cubicBezTo>
                <a:cubicBezTo>
                  <a:pt x="26" y="1006474"/>
                  <a:pt x="26" y="1006474"/>
                  <a:pt x="1216" y="431929"/>
                </a:cubicBezTo>
                <a:cubicBezTo>
                  <a:pt x="2347" y="385361"/>
                  <a:pt x="35806" y="327409"/>
                  <a:pt x="75570" y="303146"/>
                </a:cubicBezTo>
                <a:cubicBezTo>
                  <a:pt x="75570" y="303146"/>
                  <a:pt x="75570" y="303146"/>
                  <a:pt x="570686" y="18062"/>
                </a:cubicBezTo>
                <a:cubicBezTo>
                  <a:pt x="590567" y="5931"/>
                  <a:pt x="617568" y="56"/>
                  <a:pt x="644428" y="1"/>
                </a:cubicBezTo>
                <a:close/>
              </a:path>
            </a:pathLst>
          </a:custGeom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40" name="文本框 41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6396038" y="1989138"/>
            <a:ext cx="1108075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信息查询</a:t>
            </a:r>
          </a:p>
        </p:txBody>
      </p:sp>
      <p:pic>
        <p:nvPicPr>
          <p:cNvPr id="41" name="图片 40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PicPr>
            <a:picLocks noChangeAspect="1"/>
          </p:cNvPicPr>
          <p:nvPr/>
        </p:nvPicPr>
        <p:blipFill>
          <a:blip r:embed="rId7" cstate="print"/>
          <a:srcRect l="74582" t="26716" r="14843" b="52323"/>
          <a:stretch>
            <a:fillRect/>
          </a:stretch>
        </p:blipFill>
        <p:spPr>
          <a:xfrm>
            <a:off x="6965950" y="2644775"/>
            <a:ext cx="1289050" cy="1436688"/>
          </a:xfrm>
          <a:custGeom>
            <a:avLst/>
            <a:gdLst>
              <a:gd name="connsiteX0" fmla="*/ 644428 w 1289276"/>
              <a:gd name="connsiteY0" fmla="*/ 1 h 1437488"/>
              <a:gd name="connsiteX1" fmla="*/ 717321 w 1289276"/>
              <a:gd name="connsiteY1" fmla="*/ 16866 h 1437488"/>
              <a:gd name="connsiteX2" fmla="*/ 1216325 w 1289276"/>
              <a:gd name="connsiteY2" fmla="*/ 304966 h 1437488"/>
              <a:gd name="connsiteX3" fmla="*/ 1288607 w 1289276"/>
              <a:gd name="connsiteY3" fmla="*/ 432554 h 1437488"/>
              <a:gd name="connsiteX4" fmla="*/ 1289276 w 1289276"/>
              <a:gd name="connsiteY4" fmla="*/ 1003879 h 1437488"/>
              <a:gd name="connsiteX5" fmla="*/ 1214922 w 1289276"/>
              <a:gd name="connsiteY5" fmla="*/ 1132663 h 1437488"/>
              <a:gd name="connsiteX6" fmla="*/ 717948 w 1289276"/>
              <a:gd name="connsiteY6" fmla="*/ 1420966 h 1437488"/>
              <a:gd name="connsiteX7" fmla="*/ 573171 w 1289276"/>
              <a:gd name="connsiteY7" fmla="*/ 1418942 h 1437488"/>
              <a:gd name="connsiteX8" fmla="*/ 74167 w 1289276"/>
              <a:gd name="connsiteY8" fmla="*/ 1130842 h 1437488"/>
              <a:gd name="connsiteX9" fmla="*/ 26 w 1289276"/>
              <a:gd name="connsiteY9" fmla="*/ 1006474 h 1437488"/>
              <a:gd name="connsiteX10" fmla="*/ 1216 w 1289276"/>
              <a:gd name="connsiteY10" fmla="*/ 431929 h 1437488"/>
              <a:gd name="connsiteX11" fmla="*/ 75570 w 1289276"/>
              <a:gd name="connsiteY11" fmla="*/ 303146 h 1437488"/>
              <a:gd name="connsiteX12" fmla="*/ 570686 w 1289276"/>
              <a:gd name="connsiteY12" fmla="*/ 18062 h 1437488"/>
              <a:gd name="connsiteX13" fmla="*/ 644428 w 1289276"/>
              <a:gd name="connsiteY13" fmla="*/ 1 h 143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89276" h="1437488">
                <a:moveTo>
                  <a:pt x="644428" y="1"/>
                </a:moveTo>
                <a:cubicBezTo>
                  <a:pt x="671287" y="-53"/>
                  <a:pt x="698005" y="5714"/>
                  <a:pt x="717321" y="16866"/>
                </a:cubicBezTo>
                <a:cubicBezTo>
                  <a:pt x="717321" y="16866"/>
                  <a:pt x="717321" y="16866"/>
                  <a:pt x="1216325" y="304966"/>
                </a:cubicBezTo>
                <a:cubicBezTo>
                  <a:pt x="1254957" y="327271"/>
                  <a:pt x="1289738" y="385987"/>
                  <a:pt x="1288607" y="432554"/>
                </a:cubicBezTo>
                <a:lnTo>
                  <a:pt x="1289276" y="1003879"/>
                </a:lnTo>
                <a:cubicBezTo>
                  <a:pt x="1288145" y="1050447"/>
                  <a:pt x="1254686" y="1108399"/>
                  <a:pt x="1214922" y="1132663"/>
                </a:cubicBezTo>
                <a:cubicBezTo>
                  <a:pt x="1214922" y="1132663"/>
                  <a:pt x="1214922" y="1132663"/>
                  <a:pt x="717948" y="1420966"/>
                </a:cubicBezTo>
                <a:cubicBezTo>
                  <a:pt x="678184" y="1445229"/>
                  <a:pt x="611803" y="1441246"/>
                  <a:pt x="573171" y="1418942"/>
                </a:cubicBezTo>
                <a:cubicBezTo>
                  <a:pt x="573171" y="1418942"/>
                  <a:pt x="573171" y="1418942"/>
                  <a:pt x="74167" y="1130842"/>
                </a:cubicBezTo>
                <a:cubicBezTo>
                  <a:pt x="35535" y="1108537"/>
                  <a:pt x="-1105" y="1053041"/>
                  <a:pt x="26" y="1006474"/>
                </a:cubicBezTo>
                <a:cubicBezTo>
                  <a:pt x="26" y="1006474"/>
                  <a:pt x="26" y="1006474"/>
                  <a:pt x="1216" y="431929"/>
                </a:cubicBezTo>
                <a:cubicBezTo>
                  <a:pt x="2347" y="385361"/>
                  <a:pt x="35806" y="327409"/>
                  <a:pt x="75570" y="303146"/>
                </a:cubicBezTo>
                <a:cubicBezTo>
                  <a:pt x="75570" y="303146"/>
                  <a:pt x="75570" y="303146"/>
                  <a:pt x="570686" y="18062"/>
                </a:cubicBezTo>
                <a:cubicBezTo>
                  <a:pt x="590567" y="5931"/>
                  <a:pt x="617568" y="56"/>
                  <a:pt x="644428" y="1"/>
                </a:cubicBezTo>
                <a:close/>
              </a:path>
            </a:pathLst>
          </a:custGeom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43" name="文本框 41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7069138" y="3149600"/>
            <a:ext cx="110807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工作管理</a:t>
            </a:r>
          </a:p>
        </p:txBody>
      </p:sp>
      <p:sp>
        <p:nvSpPr>
          <p:cNvPr id="44" name="文本框 41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6351588" y="4295775"/>
            <a:ext cx="110807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营销平台</a:t>
            </a:r>
          </a:p>
        </p:txBody>
      </p:sp>
      <p:sp>
        <p:nvSpPr>
          <p:cNvPr id="45" name="文本框 41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4360863" y="3160713"/>
            <a:ext cx="1106487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个人中心</a:t>
            </a:r>
          </a:p>
        </p:txBody>
      </p:sp>
      <p:pic>
        <p:nvPicPr>
          <p:cNvPr id="27670" name="Picture 3" descr="C:\Users\qagy025\Desktop\2017年终会\wxid_6vdpgc91s4g312_1488249053423_61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810250" y="2795588"/>
            <a:ext cx="903288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2" name="直接连接符 41"/>
          <p:cNvCxnSpPr/>
          <p:nvPr/>
        </p:nvCxnSpPr>
        <p:spPr>
          <a:xfrm flipH="1">
            <a:off x="8281988" y="3101975"/>
            <a:ext cx="931862" cy="158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22" descr="e7d195523061f1c003d7160bb3852330e69e1b47c664ea0314E9593E18313AD830F940F1AC53C40C0B8B3D93D4DFF44B590F8D4A945ADE53F5D61968231FCAE157B0D7022AA0681C03E9FB4B1E3862D0666331DC31C762E38CCE9B004C881DBFF7ADBD3C08385A60E71AB27ABD5A85EF100AB78BD2C7D6EA1A4D2EC171CAF963D9202BB216975B45"/>
          <p:cNvSpPr txBox="1"/>
          <p:nvPr/>
        </p:nvSpPr>
        <p:spPr>
          <a:xfrm>
            <a:off x="9242425" y="2495550"/>
            <a:ext cx="1081088" cy="73977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rgbClr val="FF0000"/>
                </a:solidFill>
              </a:rPr>
              <a:t>团队分析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rgbClr val="FF0000"/>
                </a:solidFill>
              </a:rPr>
              <a:t>活动量管理</a:t>
            </a:r>
            <a:endParaRPr lang="en-US" altLang="zh-CN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主题1">
  <a:themeElements>
    <a:clrScheme name="自定义 22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3E2D"/>
      </a:accent1>
      <a:accent2>
        <a:srgbClr val="88151B"/>
      </a:accent2>
      <a:accent3>
        <a:srgbClr val="F7A637"/>
      </a:accent3>
      <a:accent4>
        <a:srgbClr val="384F59"/>
      </a:accent4>
      <a:accent5>
        <a:srgbClr val="1C3038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F566535D-5449-47F1-B525-F98EFF1D4634}" vid="{72694C86-DA6C-4B89-871E-78F86E69E428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e7d195523061f1c0 xmlns="http://e7d195523061f1c0/custom/data/def">
  <_7b1dac89e7d195523061f1c0316ecb71 xmlns="">e7d195523061f1c003d7160bb3852330e69e1b47c664ea0314E9593E18313AD830F940F1AC53C40C0B8B3D93D4DFF44B590F8D4A945ADE53F5D61968231FCAE157B0D7022AA0681C03E9FB4B1E3862D0666331DC31C762E38CCE9B004C881DBFF7ADBD3C08385A60E71AB27ABD5A85EF100AB78BD2C7D6EA1A4D2EC171CAF963D9202BB216975B45</_7b1dac89e7d195523061f1c0316ecb71>
</e7d195523061f1c0>
</file>

<file path=customXml/itemProps1.xml><?xml version="1.0" encoding="utf-8"?>
<ds:datastoreItem xmlns:ds="http://schemas.openxmlformats.org/officeDocument/2006/customXml" ds:itemID="{DCF62A41-537B-42B6-A2BF-BB1C36468C98}">
  <ds:schemaRefs>
    <ds:schemaRef ds:uri="http://e7d195523061f1c0/custom/data/def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4039</TotalTime>
  <Words>2245</Words>
  <Application>Microsoft Office PowerPoint</Application>
  <PresentationFormat>宽屏</PresentationFormat>
  <Paragraphs>412</Paragraphs>
  <Slides>59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7" baseType="lpstr">
      <vt:lpstr>等线</vt:lpstr>
      <vt:lpstr>华文楷体</vt:lpstr>
      <vt:lpstr>宋体</vt:lpstr>
      <vt:lpstr>微软雅黑</vt:lpstr>
      <vt:lpstr>Arial</vt:lpstr>
      <vt:lpstr>Calibri</vt:lpstr>
      <vt:lpstr>Calibri Light</vt:lpstr>
      <vt:lpstr>主题1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©PPTSTORE</dc:creator>
  <dc:description>©PPTSTORE 版权所有</dc:description>
  <cp:lastModifiedBy>Nie HuiJing</cp:lastModifiedBy>
  <cp:revision>411</cp:revision>
  <dcterms:created xsi:type="dcterms:W3CDTF">2017-03-17T08:08:51Z</dcterms:created>
  <dcterms:modified xsi:type="dcterms:W3CDTF">2019-03-09T10:20:40Z</dcterms:modified>
</cp:coreProperties>
</file>